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300" r:id="rId5"/>
    <p:sldId id="30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295" r:id="rId16"/>
    <p:sldId id="274" r:id="rId17"/>
    <p:sldId id="298" r:id="rId18"/>
    <p:sldId id="296" r:id="rId19"/>
    <p:sldId id="291" r:id="rId20"/>
    <p:sldId id="278" r:id="rId21"/>
    <p:sldId id="293" r:id="rId22"/>
    <p:sldId id="292" r:id="rId23"/>
    <p:sldId id="290" r:id="rId24"/>
    <p:sldId id="283" r:id="rId25"/>
    <p:sldId id="294" r:id="rId26"/>
    <p:sldId id="280" r:id="rId27"/>
    <p:sldId id="279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5214" autoAdjust="0"/>
  </p:normalViewPr>
  <p:slideViewPr>
    <p:cSldViewPr snapToGrid="0">
      <p:cViewPr varScale="1">
        <p:scale>
          <a:sx n="95" d="100"/>
          <a:sy n="95" d="100"/>
        </p:scale>
        <p:origin x="6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37475-7DA7-478C-B4E3-83E6B2D151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8989F-2310-4B2A-AE3B-92011F3246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59E74-E6C6-4B6D-94AE-628EED6670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fade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6656E-4F3C-404F-9491-6BADCCA451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FE002-4BD0-464B-9A97-CA2A37C9B9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20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988528" y="2520595"/>
            <a:ext cx="1021367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Final projects: Tutorial of Seurat</a:t>
            </a:r>
            <a:endParaRPr lang="en-US" sz="3600" b="1" spc="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j-lt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329902" y="4065291"/>
            <a:ext cx="1568191" cy="118402"/>
            <a:chOff x="5334817" y="1679198"/>
            <a:chExt cx="2439665" cy="184201"/>
          </a:xfrm>
        </p:grpSpPr>
        <p:sp>
          <p:nvSpPr>
            <p:cNvPr id="26" name="椭圆 25"/>
            <p:cNvSpPr/>
            <p:nvPr/>
          </p:nvSpPr>
          <p:spPr>
            <a:xfrm>
              <a:off x="5334817" y="1679198"/>
              <a:ext cx="184201" cy="184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657026" y="1679198"/>
              <a:ext cx="184201" cy="184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979235" y="1679198"/>
              <a:ext cx="184201" cy="184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6301444" y="1679198"/>
              <a:ext cx="184201" cy="184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6623653" y="1679198"/>
              <a:ext cx="184201" cy="184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945862" y="1679198"/>
              <a:ext cx="184201" cy="184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7268071" y="1679198"/>
              <a:ext cx="184201" cy="184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7590281" y="1679198"/>
              <a:ext cx="184201" cy="184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488104" y="1145951"/>
            <a:ext cx="3225093" cy="127392"/>
            <a:chOff x="6298906" y="502927"/>
            <a:chExt cx="3225093" cy="127392"/>
          </a:xfrm>
        </p:grpSpPr>
        <p:grpSp>
          <p:nvGrpSpPr>
            <p:cNvPr id="15" name="组合 14"/>
            <p:cNvGrpSpPr/>
            <p:nvPr/>
          </p:nvGrpSpPr>
          <p:grpSpPr>
            <a:xfrm>
              <a:off x="7955808" y="511917"/>
              <a:ext cx="1568191" cy="118402"/>
              <a:chOff x="5334817" y="1679198"/>
              <a:chExt cx="2439665" cy="184201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8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9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0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1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2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23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24"/>
              <p:cNvSpPr/>
              <p:nvPr/>
            </p:nvSpPr>
            <p:spPr>
              <a:xfrm>
                <a:off x="759028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298906" y="502927"/>
              <a:ext cx="1568190" cy="118404"/>
              <a:chOff x="5334817" y="1679198"/>
              <a:chExt cx="2439663" cy="184205"/>
            </a:xfrm>
          </p:grpSpPr>
          <p:sp>
            <p:nvSpPr>
              <p:cNvPr id="17" name="椭圆 9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1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2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3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4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5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6"/>
              <p:cNvSpPr/>
              <p:nvPr/>
            </p:nvSpPr>
            <p:spPr>
              <a:xfrm>
                <a:off x="7590280" y="1679202"/>
                <a:ext cx="184200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6" name="直接连接符 5"/>
          <p:cNvCxnSpPr/>
          <p:nvPr/>
        </p:nvCxnSpPr>
        <p:spPr>
          <a:xfrm flipV="1">
            <a:off x="660400" y="6235700"/>
            <a:ext cx="10860088" cy="13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图片 36" descr="图片包含 地图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"/>
          <a:stretch>
            <a:fillRect/>
          </a:stretch>
        </p:blipFill>
        <p:spPr>
          <a:xfrm>
            <a:off x="222362" y="2254406"/>
            <a:ext cx="8005482" cy="3797138"/>
          </a:xfrm>
          <a:prstGeom prst="rect">
            <a:avLst/>
          </a:prstGeom>
        </p:spPr>
      </p:pic>
      <p:pic>
        <p:nvPicPr>
          <p:cNvPr id="39" name="图片 38" descr="图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>
          <a:xfrm>
            <a:off x="7804163" y="2164370"/>
            <a:ext cx="3912705" cy="379713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9302644" y="2009405"/>
            <a:ext cx="89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Pdgfrb</a:t>
            </a:r>
            <a:endParaRPr lang="zh-CN" altLang="en-US" b="1" dirty="0"/>
          </a:p>
        </p:txBody>
      </p:sp>
      <p:sp>
        <p:nvSpPr>
          <p:cNvPr id="44" name="文本框 43"/>
          <p:cNvSpPr txBox="1"/>
          <p:nvPr/>
        </p:nvSpPr>
        <p:spPr>
          <a:xfrm>
            <a:off x="5773268" y="2075918"/>
            <a:ext cx="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Cldn5</a:t>
            </a:r>
            <a:endParaRPr lang="zh-CN" altLang="en-US" b="1" dirty="0"/>
          </a:p>
        </p:txBody>
      </p:sp>
      <p:sp>
        <p:nvSpPr>
          <p:cNvPr id="56" name="文本框 55"/>
          <p:cNvSpPr txBox="1"/>
          <p:nvPr/>
        </p:nvSpPr>
        <p:spPr>
          <a:xfrm>
            <a:off x="1817104" y="2025222"/>
            <a:ext cx="934279" cy="36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Adgrf5</a:t>
            </a:r>
            <a:endParaRPr lang="zh-CN" altLang="en-US" b="1" dirty="0"/>
          </a:p>
        </p:txBody>
      </p:sp>
      <p:sp>
        <p:nvSpPr>
          <p:cNvPr id="57" name="文本框 56"/>
          <p:cNvSpPr txBox="1"/>
          <p:nvPr/>
        </p:nvSpPr>
        <p:spPr>
          <a:xfrm>
            <a:off x="3469215" y="1682524"/>
            <a:ext cx="3182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Endothelial cells</a:t>
            </a:r>
            <a:endParaRPr lang="en-US" altLang="zh-CN" b="1" dirty="0"/>
          </a:p>
        </p:txBody>
      </p:sp>
      <p:sp>
        <p:nvSpPr>
          <p:cNvPr id="58" name="文本框 57"/>
          <p:cNvSpPr txBox="1"/>
          <p:nvPr/>
        </p:nvSpPr>
        <p:spPr>
          <a:xfrm>
            <a:off x="9218095" y="1682524"/>
            <a:ext cx="5221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Pericytes</a:t>
            </a:r>
            <a:endParaRPr lang="en-US" altLang="zh-CN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148590"/>
            <a:ext cx="1198054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Identifying clusters with specific cell type markers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方正刻本仿宋简体" panose="03000509000000000000" pitchFamily="65" charset="-122"/>
              <a:ea typeface="方正刻本仿宋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514350"/>
            <a:ext cx="936815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Cell atlas visualization by UMAP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方正刻本仿宋简体" panose="03000509000000000000" pitchFamily="65" charset="-122"/>
              <a:ea typeface="方正刻本仿宋简体" panose="03000509000000000000" pitchFamily="65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488104" y="1130822"/>
            <a:ext cx="3225093" cy="127392"/>
            <a:chOff x="6298906" y="502927"/>
            <a:chExt cx="3225093" cy="127392"/>
          </a:xfrm>
        </p:grpSpPr>
        <p:grpSp>
          <p:nvGrpSpPr>
            <p:cNvPr id="15" name="组合 14"/>
            <p:cNvGrpSpPr/>
            <p:nvPr/>
          </p:nvGrpSpPr>
          <p:grpSpPr>
            <a:xfrm>
              <a:off x="7955808" y="511917"/>
              <a:ext cx="1568191" cy="118402"/>
              <a:chOff x="5334817" y="1679198"/>
              <a:chExt cx="2439665" cy="184201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8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9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0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1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2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23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24"/>
              <p:cNvSpPr/>
              <p:nvPr/>
            </p:nvSpPr>
            <p:spPr>
              <a:xfrm>
                <a:off x="759028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298906" y="502927"/>
              <a:ext cx="1568190" cy="118404"/>
              <a:chOff x="5334817" y="1679198"/>
              <a:chExt cx="2439663" cy="184205"/>
            </a:xfrm>
          </p:grpSpPr>
          <p:sp>
            <p:nvSpPr>
              <p:cNvPr id="17" name="椭圆 9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1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2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3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4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5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6"/>
              <p:cNvSpPr/>
              <p:nvPr/>
            </p:nvSpPr>
            <p:spPr>
              <a:xfrm>
                <a:off x="7590280" y="1679202"/>
                <a:ext cx="184200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6" name="直接连接符 5"/>
          <p:cNvCxnSpPr/>
          <p:nvPr/>
        </p:nvCxnSpPr>
        <p:spPr>
          <a:xfrm flipV="1">
            <a:off x="660400" y="6235700"/>
            <a:ext cx="10860088" cy="13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内容占位符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8"/>
          <a:stretch>
            <a:fillRect/>
          </a:stretch>
        </p:blipFill>
        <p:spPr>
          <a:xfrm>
            <a:off x="1846030" y="1186772"/>
            <a:ext cx="4376961" cy="4992982"/>
          </a:xfrm>
          <a:prstGeom prst="rect">
            <a:avLst/>
          </a:prstGeom>
        </p:spPr>
      </p:pic>
      <p:pic>
        <p:nvPicPr>
          <p:cNvPr id="35" name="内容占位符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8" t="40087" r="-592" b="42329"/>
          <a:stretch>
            <a:fillRect/>
          </a:stretch>
        </p:blipFill>
        <p:spPr>
          <a:xfrm>
            <a:off x="6512162" y="1392493"/>
            <a:ext cx="3382784" cy="4259803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3419184" y="1127193"/>
            <a:ext cx="3006256" cy="4871898"/>
          </a:xfrm>
          <a:custGeom>
            <a:avLst/>
            <a:gdLst>
              <a:gd name="connsiteX0" fmla="*/ 134624 w 3345924"/>
              <a:gd name="connsiteY0" fmla="*/ 699247 h 5074024"/>
              <a:gd name="connsiteX1" fmla="*/ 143589 w 3345924"/>
              <a:gd name="connsiteY1" fmla="*/ 753036 h 5074024"/>
              <a:gd name="connsiteX2" fmla="*/ 152553 w 3345924"/>
              <a:gd name="connsiteY2" fmla="*/ 815788 h 5074024"/>
              <a:gd name="connsiteX3" fmla="*/ 170483 w 3345924"/>
              <a:gd name="connsiteY3" fmla="*/ 869577 h 5074024"/>
              <a:gd name="connsiteX4" fmla="*/ 197377 w 3345924"/>
              <a:gd name="connsiteY4" fmla="*/ 1246094 h 5074024"/>
              <a:gd name="connsiteX5" fmla="*/ 206342 w 3345924"/>
              <a:gd name="connsiteY5" fmla="*/ 1290918 h 5074024"/>
              <a:gd name="connsiteX6" fmla="*/ 215306 w 3345924"/>
              <a:gd name="connsiteY6" fmla="*/ 1326777 h 5074024"/>
              <a:gd name="connsiteX7" fmla="*/ 233236 w 3345924"/>
              <a:gd name="connsiteY7" fmla="*/ 1425388 h 5074024"/>
              <a:gd name="connsiteX8" fmla="*/ 242200 w 3345924"/>
              <a:gd name="connsiteY8" fmla="*/ 1488141 h 5074024"/>
              <a:gd name="connsiteX9" fmla="*/ 260130 w 3345924"/>
              <a:gd name="connsiteY9" fmla="*/ 1577788 h 5074024"/>
              <a:gd name="connsiteX10" fmla="*/ 269095 w 3345924"/>
              <a:gd name="connsiteY10" fmla="*/ 1622612 h 5074024"/>
              <a:gd name="connsiteX11" fmla="*/ 278059 w 3345924"/>
              <a:gd name="connsiteY11" fmla="*/ 1676400 h 5074024"/>
              <a:gd name="connsiteX12" fmla="*/ 304953 w 3345924"/>
              <a:gd name="connsiteY12" fmla="*/ 1739153 h 5074024"/>
              <a:gd name="connsiteX13" fmla="*/ 313918 w 3345924"/>
              <a:gd name="connsiteY13" fmla="*/ 1792941 h 5074024"/>
              <a:gd name="connsiteX14" fmla="*/ 349777 w 3345924"/>
              <a:gd name="connsiteY14" fmla="*/ 1864659 h 5074024"/>
              <a:gd name="connsiteX15" fmla="*/ 367706 w 3345924"/>
              <a:gd name="connsiteY15" fmla="*/ 1945341 h 5074024"/>
              <a:gd name="connsiteX16" fmla="*/ 376671 w 3345924"/>
              <a:gd name="connsiteY16" fmla="*/ 1999130 h 5074024"/>
              <a:gd name="connsiteX17" fmla="*/ 412530 w 3345924"/>
              <a:gd name="connsiteY17" fmla="*/ 2079812 h 5074024"/>
              <a:gd name="connsiteX18" fmla="*/ 439424 w 3345924"/>
              <a:gd name="connsiteY18" fmla="*/ 2115671 h 5074024"/>
              <a:gd name="connsiteX19" fmla="*/ 448389 w 3345924"/>
              <a:gd name="connsiteY19" fmla="*/ 2142565 h 5074024"/>
              <a:gd name="connsiteX20" fmla="*/ 493212 w 3345924"/>
              <a:gd name="connsiteY20" fmla="*/ 2196353 h 5074024"/>
              <a:gd name="connsiteX21" fmla="*/ 555965 w 3345924"/>
              <a:gd name="connsiteY21" fmla="*/ 2223247 h 5074024"/>
              <a:gd name="connsiteX22" fmla="*/ 618718 w 3345924"/>
              <a:gd name="connsiteY22" fmla="*/ 2250141 h 5074024"/>
              <a:gd name="connsiteX23" fmla="*/ 735259 w 3345924"/>
              <a:gd name="connsiteY23" fmla="*/ 2268071 h 5074024"/>
              <a:gd name="connsiteX24" fmla="*/ 753189 w 3345924"/>
              <a:gd name="connsiteY24" fmla="*/ 2286000 h 5074024"/>
              <a:gd name="connsiteX25" fmla="*/ 789048 w 3345924"/>
              <a:gd name="connsiteY25" fmla="*/ 2303930 h 5074024"/>
              <a:gd name="connsiteX26" fmla="*/ 815942 w 3345924"/>
              <a:gd name="connsiteY26" fmla="*/ 2321859 h 5074024"/>
              <a:gd name="connsiteX27" fmla="*/ 851800 w 3345924"/>
              <a:gd name="connsiteY27" fmla="*/ 2393577 h 5074024"/>
              <a:gd name="connsiteX28" fmla="*/ 869730 w 3345924"/>
              <a:gd name="connsiteY28" fmla="*/ 2438400 h 5074024"/>
              <a:gd name="connsiteX29" fmla="*/ 887659 w 3345924"/>
              <a:gd name="connsiteY29" fmla="*/ 2528047 h 5074024"/>
              <a:gd name="connsiteX30" fmla="*/ 896624 w 3345924"/>
              <a:gd name="connsiteY30" fmla="*/ 2572871 h 5074024"/>
              <a:gd name="connsiteX31" fmla="*/ 914553 w 3345924"/>
              <a:gd name="connsiteY31" fmla="*/ 2617694 h 5074024"/>
              <a:gd name="connsiteX32" fmla="*/ 923518 w 3345924"/>
              <a:gd name="connsiteY32" fmla="*/ 2671483 h 5074024"/>
              <a:gd name="connsiteX33" fmla="*/ 932483 w 3345924"/>
              <a:gd name="connsiteY33" fmla="*/ 2734236 h 5074024"/>
              <a:gd name="connsiteX34" fmla="*/ 941448 w 3345924"/>
              <a:gd name="connsiteY34" fmla="*/ 2770094 h 5074024"/>
              <a:gd name="connsiteX35" fmla="*/ 932483 w 3345924"/>
              <a:gd name="connsiteY35" fmla="*/ 3245224 h 5074024"/>
              <a:gd name="connsiteX36" fmla="*/ 923518 w 3345924"/>
              <a:gd name="connsiteY36" fmla="*/ 3316941 h 5074024"/>
              <a:gd name="connsiteX37" fmla="*/ 914553 w 3345924"/>
              <a:gd name="connsiteY37" fmla="*/ 3478306 h 5074024"/>
              <a:gd name="connsiteX38" fmla="*/ 905589 w 3345924"/>
              <a:gd name="connsiteY38" fmla="*/ 3523130 h 5074024"/>
              <a:gd name="connsiteX39" fmla="*/ 887659 w 3345924"/>
              <a:gd name="connsiteY39" fmla="*/ 3621741 h 5074024"/>
              <a:gd name="connsiteX40" fmla="*/ 878695 w 3345924"/>
              <a:gd name="connsiteY40" fmla="*/ 3711388 h 5074024"/>
              <a:gd name="connsiteX41" fmla="*/ 860765 w 3345924"/>
              <a:gd name="connsiteY41" fmla="*/ 3774141 h 5074024"/>
              <a:gd name="connsiteX42" fmla="*/ 833871 w 3345924"/>
              <a:gd name="connsiteY42" fmla="*/ 3917577 h 5074024"/>
              <a:gd name="connsiteX43" fmla="*/ 815942 w 3345924"/>
              <a:gd name="connsiteY43" fmla="*/ 4150659 h 5074024"/>
              <a:gd name="connsiteX44" fmla="*/ 798012 w 3345924"/>
              <a:gd name="connsiteY44" fmla="*/ 4267200 h 5074024"/>
              <a:gd name="connsiteX45" fmla="*/ 815942 w 3345924"/>
              <a:gd name="connsiteY45" fmla="*/ 4625788 h 5074024"/>
              <a:gd name="connsiteX46" fmla="*/ 851800 w 3345924"/>
              <a:gd name="connsiteY46" fmla="*/ 4706471 h 5074024"/>
              <a:gd name="connsiteX47" fmla="*/ 950412 w 3345924"/>
              <a:gd name="connsiteY47" fmla="*/ 4831977 h 5074024"/>
              <a:gd name="connsiteX48" fmla="*/ 1049024 w 3345924"/>
              <a:gd name="connsiteY48" fmla="*/ 4894730 h 5074024"/>
              <a:gd name="connsiteX49" fmla="*/ 1228318 w 3345924"/>
              <a:gd name="connsiteY49" fmla="*/ 5011271 h 5074024"/>
              <a:gd name="connsiteX50" fmla="*/ 1326930 w 3345924"/>
              <a:gd name="connsiteY50" fmla="*/ 5047130 h 5074024"/>
              <a:gd name="connsiteX51" fmla="*/ 1524153 w 3345924"/>
              <a:gd name="connsiteY51" fmla="*/ 5074024 h 5074024"/>
              <a:gd name="connsiteX52" fmla="*/ 1739306 w 3345924"/>
              <a:gd name="connsiteY52" fmla="*/ 5038165 h 5074024"/>
              <a:gd name="connsiteX53" fmla="*/ 1828953 w 3345924"/>
              <a:gd name="connsiteY53" fmla="*/ 5002306 h 5074024"/>
              <a:gd name="connsiteX54" fmla="*/ 1882742 w 3345924"/>
              <a:gd name="connsiteY54" fmla="*/ 4975412 h 5074024"/>
              <a:gd name="connsiteX55" fmla="*/ 1945495 w 3345924"/>
              <a:gd name="connsiteY55" fmla="*/ 4966447 h 5074024"/>
              <a:gd name="connsiteX56" fmla="*/ 2008248 w 3345924"/>
              <a:gd name="connsiteY56" fmla="*/ 4948518 h 5074024"/>
              <a:gd name="connsiteX57" fmla="*/ 2053071 w 3345924"/>
              <a:gd name="connsiteY57" fmla="*/ 4930588 h 5074024"/>
              <a:gd name="connsiteX58" fmla="*/ 2088930 w 3345924"/>
              <a:gd name="connsiteY58" fmla="*/ 4921624 h 5074024"/>
              <a:gd name="connsiteX59" fmla="*/ 2169612 w 3345924"/>
              <a:gd name="connsiteY59" fmla="*/ 4903694 h 5074024"/>
              <a:gd name="connsiteX60" fmla="*/ 2330977 w 3345924"/>
              <a:gd name="connsiteY60" fmla="*/ 4867836 h 5074024"/>
              <a:gd name="connsiteX61" fmla="*/ 2384765 w 3345924"/>
              <a:gd name="connsiteY61" fmla="*/ 4849906 h 5074024"/>
              <a:gd name="connsiteX62" fmla="*/ 2456483 w 3345924"/>
              <a:gd name="connsiteY62" fmla="*/ 4831977 h 5074024"/>
              <a:gd name="connsiteX63" fmla="*/ 2564059 w 3345924"/>
              <a:gd name="connsiteY63" fmla="*/ 4760259 h 5074024"/>
              <a:gd name="connsiteX64" fmla="*/ 2833000 w 3345924"/>
              <a:gd name="connsiteY64" fmla="*/ 4580965 h 5074024"/>
              <a:gd name="connsiteX65" fmla="*/ 3155730 w 3345924"/>
              <a:gd name="connsiteY65" fmla="*/ 4114800 h 5074024"/>
              <a:gd name="connsiteX66" fmla="*/ 3209518 w 3345924"/>
              <a:gd name="connsiteY66" fmla="*/ 3944471 h 5074024"/>
              <a:gd name="connsiteX67" fmla="*/ 3335024 w 3345924"/>
              <a:gd name="connsiteY67" fmla="*/ 3307977 h 5074024"/>
              <a:gd name="connsiteX68" fmla="*/ 3335024 w 3345924"/>
              <a:gd name="connsiteY68" fmla="*/ 2770094 h 5074024"/>
              <a:gd name="connsiteX69" fmla="*/ 3308130 w 3345924"/>
              <a:gd name="connsiteY69" fmla="*/ 2617694 h 5074024"/>
              <a:gd name="connsiteX70" fmla="*/ 3191589 w 3345924"/>
              <a:gd name="connsiteY70" fmla="*/ 2348753 h 5074024"/>
              <a:gd name="connsiteX71" fmla="*/ 2985400 w 3345924"/>
              <a:gd name="connsiteY71" fmla="*/ 1792941 h 5074024"/>
              <a:gd name="connsiteX72" fmla="*/ 2698530 w 3345924"/>
              <a:gd name="connsiteY72" fmla="*/ 1129553 h 5074024"/>
              <a:gd name="connsiteX73" fmla="*/ 2322012 w 3345924"/>
              <a:gd name="connsiteY73" fmla="*/ 591671 h 5074024"/>
              <a:gd name="connsiteX74" fmla="*/ 2115824 w 3345924"/>
              <a:gd name="connsiteY74" fmla="*/ 313765 h 5074024"/>
              <a:gd name="connsiteX75" fmla="*/ 2008248 w 3345924"/>
              <a:gd name="connsiteY75" fmla="*/ 224118 h 5074024"/>
              <a:gd name="connsiteX76" fmla="*/ 1793095 w 3345924"/>
              <a:gd name="connsiteY76" fmla="*/ 89647 h 5074024"/>
              <a:gd name="connsiteX77" fmla="*/ 1694483 w 3345924"/>
              <a:gd name="connsiteY77" fmla="*/ 44824 h 5074024"/>
              <a:gd name="connsiteX78" fmla="*/ 1416577 w 3345924"/>
              <a:gd name="connsiteY78" fmla="*/ 0 h 5074024"/>
              <a:gd name="connsiteX79" fmla="*/ 896624 w 3345924"/>
              <a:gd name="connsiteY79" fmla="*/ 71718 h 5074024"/>
              <a:gd name="connsiteX80" fmla="*/ 564930 w 3345924"/>
              <a:gd name="connsiteY80" fmla="*/ 134471 h 5074024"/>
              <a:gd name="connsiteX81" fmla="*/ 421495 w 3345924"/>
              <a:gd name="connsiteY81" fmla="*/ 161365 h 5074024"/>
              <a:gd name="connsiteX82" fmla="*/ 313918 w 3345924"/>
              <a:gd name="connsiteY82" fmla="*/ 206188 h 5074024"/>
              <a:gd name="connsiteX83" fmla="*/ 206342 w 3345924"/>
              <a:gd name="connsiteY83" fmla="*/ 233083 h 5074024"/>
              <a:gd name="connsiteX84" fmla="*/ 134624 w 3345924"/>
              <a:gd name="connsiteY84" fmla="*/ 295836 h 5074024"/>
              <a:gd name="connsiteX85" fmla="*/ 53942 w 3345924"/>
              <a:gd name="connsiteY85" fmla="*/ 349624 h 5074024"/>
              <a:gd name="connsiteX86" fmla="*/ 153 w 3345924"/>
              <a:gd name="connsiteY86" fmla="*/ 439271 h 5074024"/>
              <a:gd name="connsiteX87" fmla="*/ 36012 w 3345924"/>
              <a:gd name="connsiteY87" fmla="*/ 591671 h 5074024"/>
              <a:gd name="connsiteX88" fmla="*/ 53942 w 3345924"/>
              <a:gd name="connsiteY88" fmla="*/ 645459 h 5074024"/>
              <a:gd name="connsiteX89" fmla="*/ 116695 w 3345924"/>
              <a:gd name="connsiteY89" fmla="*/ 726141 h 5074024"/>
              <a:gd name="connsiteX90" fmla="*/ 116695 w 3345924"/>
              <a:gd name="connsiteY90" fmla="*/ 753036 h 507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345924" h="5074024">
                <a:moveTo>
                  <a:pt x="134624" y="699247"/>
                </a:moveTo>
                <a:cubicBezTo>
                  <a:pt x="137612" y="717177"/>
                  <a:pt x="140825" y="735070"/>
                  <a:pt x="143589" y="753036"/>
                </a:cubicBezTo>
                <a:cubicBezTo>
                  <a:pt x="146802" y="773920"/>
                  <a:pt x="147802" y="795199"/>
                  <a:pt x="152553" y="815788"/>
                </a:cubicBezTo>
                <a:cubicBezTo>
                  <a:pt x="156803" y="834204"/>
                  <a:pt x="164506" y="851647"/>
                  <a:pt x="170483" y="869577"/>
                </a:cubicBezTo>
                <a:cubicBezTo>
                  <a:pt x="179448" y="995083"/>
                  <a:pt x="172700" y="1122712"/>
                  <a:pt x="197377" y="1246094"/>
                </a:cubicBezTo>
                <a:cubicBezTo>
                  <a:pt x="200365" y="1261035"/>
                  <a:pt x="203037" y="1276044"/>
                  <a:pt x="206342" y="1290918"/>
                </a:cubicBezTo>
                <a:cubicBezTo>
                  <a:pt x="209015" y="1302945"/>
                  <a:pt x="212890" y="1314695"/>
                  <a:pt x="215306" y="1326777"/>
                </a:cubicBezTo>
                <a:cubicBezTo>
                  <a:pt x="221858" y="1359537"/>
                  <a:pt x="227744" y="1392433"/>
                  <a:pt x="233236" y="1425388"/>
                </a:cubicBezTo>
                <a:cubicBezTo>
                  <a:pt x="236710" y="1446231"/>
                  <a:pt x="238528" y="1467333"/>
                  <a:pt x="242200" y="1488141"/>
                </a:cubicBezTo>
                <a:cubicBezTo>
                  <a:pt x="247496" y="1518151"/>
                  <a:pt x="254153" y="1547906"/>
                  <a:pt x="260130" y="1577788"/>
                </a:cubicBezTo>
                <a:cubicBezTo>
                  <a:pt x="263118" y="1592729"/>
                  <a:pt x="266590" y="1607582"/>
                  <a:pt x="269095" y="1622612"/>
                </a:cubicBezTo>
                <a:cubicBezTo>
                  <a:pt x="272083" y="1640541"/>
                  <a:pt x="272714" y="1659027"/>
                  <a:pt x="278059" y="1676400"/>
                </a:cubicBezTo>
                <a:cubicBezTo>
                  <a:pt x="284752" y="1698151"/>
                  <a:pt x="295988" y="1718235"/>
                  <a:pt x="304953" y="1739153"/>
                </a:cubicBezTo>
                <a:cubicBezTo>
                  <a:pt x="307941" y="1757082"/>
                  <a:pt x="307804" y="1775823"/>
                  <a:pt x="313918" y="1792941"/>
                </a:cubicBezTo>
                <a:cubicBezTo>
                  <a:pt x="322908" y="1818112"/>
                  <a:pt x="349777" y="1864659"/>
                  <a:pt x="349777" y="1864659"/>
                </a:cubicBezTo>
                <a:cubicBezTo>
                  <a:pt x="355753" y="1891553"/>
                  <a:pt x="362303" y="1918326"/>
                  <a:pt x="367706" y="1945341"/>
                </a:cubicBezTo>
                <a:cubicBezTo>
                  <a:pt x="371271" y="1963165"/>
                  <a:pt x="371888" y="1981593"/>
                  <a:pt x="376671" y="1999130"/>
                </a:cubicBezTo>
                <a:cubicBezTo>
                  <a:pt x="380785" y="2014216"/>
                  <a:pt x="402998" y="2064561"/>
                  <a:pt x="412530" y="2079812"/>
                </a:cubicBezTo>
                <a:cubicBezTo>
                  <a:pt x="420449" y="2092482"/>
                  <a:pt x="430459" y="2103718"/>
                  <a:pt x="439424" y="2115671"/>
                </a:cubicBezTo>
                <a:cubicBezTo>
                  <a:pt x="442412" y="2124636"/>
                  <a:pt x="444163" y="2134113"/>
                  <a:pt x="448389" y="2142565"/>
                </a:cubicBezTo>
                <a:cubicBezTo>
                  <a:pt x="457126" y="2160039"/>
                  <a:pt x="477791" y="2185338"/>
                  <a:pt x="493212" y="2196353"/>
                </a:cubicBezTo>
                <a:cubicBezTo>
                  <a:pt x="522951" y="2217595"/>
                  <a:pt x="526697" y="2210703"/>
                  <a:pt x="555965" y="2223247"/>
                </a:cubicBezTo>
                <a:cubicBezTo>
                  <a:pt x="591893" y="2238645"/>
                  <a:pt x="585073" y="2241730"/>
                  <a:pt x="618718" y="2250141"/>
                </a:cubicBezTo>
                <a:cubicBezTo>
                  <a:pt x="659790" y="2260409"/>
                  <a:pt x="691706" y="2262627"/>
                  <a:pt x="735259" y="2268071"/>
                </a:cubicBezTo>
                <a:cubicBezTo>
                  <a:pt x="741236" y="2274047"/>
                  <a:pt x="746156" y="2281312"/>
                  <a:pt x="753189" y="2286000"/>
                </a:cubicBezTo>
                <a:cubicBezTo>
                  <a:pt x="764308" y="2293413"/>
                  <a:pt x="777445" y="2297300"/>
                  <a:pt x="789048" y="2303930"/>
                </a:cubicBezTo>
                <a:cubicBezTo>
                  <a:pt x="798403" y="2309275"/>
                  <a:pt x="806977" y="2315883"/>
                  <a:pt x="815942" y="2321859"/>
                </a:cubicBezTo>
                <a:cubicBezTo>
                  <a:pt x="836154" y="2382500"/>
                  <a:pt x="809463" y="2308904"/>
                  <a:pt x="851800" y="2393577"/>
                </a:cubicBezTo>
                <a:cubicBezTo>
                  <a:pt x="858997" y="2407970"/>
                  <a:pt x="863753" y="2423459"/>
                  <a:pt x="869730" y="2438400"/>
                </a:cubicBezTo>
                <a:lnTo>
                  <a:pt x="887659" y="2528047"/>
                </a:lnTo>
                <a:cubicBezTo>
                  <a:pt x="890647" y="2542988"/>
                  <a:pt x="890965" y="2558724"/>
                  <a:pt x="896624" y="2572871"/>
                </a:cubicBezTo>
                <a:lnTo>
                  <a:pt x="914553" y="2617694"/>
                </a:lnTo>
                <a:cubicBezTo>
                  <a:pt x="917541" y="2635624"/>
                  <a:pt x="920754" y="2653517"/>
                  <a:pt x="923518" y="2671483"/>
                </a:cubicBezTo>
                <a:cubicBezTo>
                  <a:pt x="926731" y="2692367"/>
                  <a:pt x="928703" y="2713447"/>
                  <a:pt x="932483" y="2734236"/>
                </a:cubicBezTo>
                <a:cubicBezTo>
                  <a:pt x="934687" y="2746358"/>
                  <a:pt x="938460" y="2758141"/>
                  <a:pt x="941448" y="2770094"/>
                </a:cubicBezTo>
                <a:cubicBezTo>
                  <a:pt x="938460" y="2928471"/>
                  <a:pt x="937674" y="3086904"/>
                  <a:pt x="932483" y="3245224"/>
                </a:cubicBezTo>
                <a:cubicBezTo>
                  <a:pt x="931694" y="3269303"/>
                  <a:pt x="925366" y="3292920"/>
                  <a:pt x="923518" y="3316941"/>
                </a:cubicBezTo>
                <a:cubicBezTo>
                  <a:pt x="919386" y="3370654"/>
                  <a:pt x="919220" y="3424637"/>
                  <a:pt x="914553" y="3478306"/>
                </a:cubicBezTo>
                <a:cubicBezTo>
                  <a:pt x="913233" y="3493486"/>
                  <a:pt x="908315" y="3508139"/>
                  <a:pt x="905589" y="3523130"/>
                </a:cubicBezTo>
                <a:cubicBezTo>
                  <a:pt x="882666" y="3649212"/>
                  <a:pt x="909790" y="3511091"/>
                  <a:pt x="887659" y="3621741"/>
                </a:cubicBezTo>
                <a:cubicBezTo>
                  <a:pt x="884671" y="3651623"/>
                  <a:pt x="883914" y="3681814"/>
                  <a:pt x="878695" y="3711388"/>
                </a:cubicBezTo>
                <a:cubicBezTo>
                  <a:pt x="874914" y="3732812"/>
                  <a:pt x="865386" y="3752883"/>
                  <a:pt x="860765" y="3774141"/>
                </a:cubicBezTo>
                <a:cubicBezTo>
                  <a:pt x="850431" y="3821676"/>
                  <a:pt x="842836" y="3869765"/>
                  <a:pt x="833871" y="3917577"/>
                </a:cubicBezTo>
                <a:cubicBezTo>
                  <a:pt x="827895" y="3995271"/>
                  <a:pt x="823892" y="4073142"/>
                  <a:pt x="815942" y="4150659"/>
                </a:cubicBezTo>
                <a:cubicBezTo>
                  <a:pt x="811932" y="4189758"/>
                  <a:pt x="798012" y="4227896"/>
                  <a:pt x="798012" y="4267200"/>
                </a:cubicBezTo>
                <a:cubicBezTo>
                  <a:pt x="798012" y="4386879"/>
                  <a:pt x="805346" y="4506579"/>
                  <a:pt x="815942" y="4625788"/>
                </a:cubicBezTo>
                <a:cubicBezTo>
                  <a:pt x="816880" y="4636344"/>
                  <a:pt x="844906" y="4694981"/>
                  <a:pt x="851800" y="4706471"/>
                </a:cubicBezTo>
                <a:cubicBezTo>
                  <a:pt x="875196" y="4745464"/>
                  <a:pt x="917817" y="4804815"/>
                  <a:pt x="950412" y="4831977"/>
                </a:cubicBezTo>
                <a:cubicBezTo>
                  <a:pt x="980343" y="4856920"/>
                  <a:pt x="1016833" y="4872781"/>
                  <a:pt x="1049024" y="4894730"/>
                </a:cubicBezTo>
                <a:cubicBezTo>
                  <a:pt x="1126819" y="4947772"/>
                  <a:pt x="1146698" y="4974542"/>
                  <a:pt x="1228318" y="5011271"/>
                </a:cubicBezTo>
                <a:cubicBezTo>
                  <a:pt x="1260214" y="5025624"/>
                  <a:pt x="1293186" y="5037927"/>
                  <a:pt x="1326930" y="5047130"/>
                </a:cubicBezTo>
                <a:cubicBezTo>
                  <a:pt x="1392469" y="5065004"/>
                  <a:pt x="1457025" y="5067921"/>
                  <a:pt x="1524153" y="5074024"/>
                </a:cubicBezTo>
                <a:cubicBezTo>
                  <a:pt x="1599377" y="5064621"/>
                  <a:pt x="1668231" y="5061857"/>
                  <a:pt x="1739306" y="5038165"/>
                </a:cubicBezTo>
                <a:cubicBezTo>
                  <a:pt x="1769839" y="5027987"/>
                  <a:pt x="1800166" y="5016699"/>
                  <a:pt x="1828953" y="5002306"/>
                </a:cubicBezTo>
                <a:cubicBezTo>
                  <a:pt x="1846883" y="4993341"/>
                  <a:pt x="1863583" y="4981307"/>
                  <a:pt x="1882742" y="4975412"/>
                </a:cubicBezTo>
                <a:cubicBezTo>
                  <a:pt x="1902938" y="4969198"/>
                  <a:pt x="1924834" y="4970874"/>
                  <a:pt x="1945495" y="4966447"/>
                </a:cubicBezTo>
                <a:cubicBezTo>
                  <a:pt x="1966767" y="4961889"/>
                  <a:pt x="1987610" y="4955397"/>
                  <a:pt x="2008248" y="4948518"/>
                </a:cubicBezTo>
                <a:cubicBezTo>
                  <a:pt x="2023514" y="4943429"/>
                  <a:pt x="2037805" y="4935677"/>
                  <a:pt x="2053071" y="4930588"/>
                </a:cubicBezTo>
                <a:cubicBezTo>
                  <a:pt x="2064760" y="4926692"/>
                  <a:pt x="2076925" y="4924394"/>
                  <a:pt x="2088930" y="4921624"/>
                </a:cubicBezTo>
                <a:cubicBezTo>
                  <a:pt x="2115775" y="4915429"/>
                  <a:pt x="2143181" y="4911468"/>
                  <a:pt x="2169612" y="4903694"/>
                </a:cubicBezTo>
                <a:cubicBezTo>
                  <a:pt x="2311042" y="4862096"/>
                  <a:pt x="2167001" y="4884232"/>
                  <a:pt x="2330977" y="4867836"/>
                </a:cubicBezTo>
                <a:cubicBezTo>
                  <a:pt x="2348906" y="4861859"/>
                  <a:pt x="2366593" y="4855098"/>
                  <a:pt x="2384765" y="4849906"/>
                </a:cubicBezTo>
                <a:cubicBezTo>
                  <a:pt x="2408459" y="4843136"/>
                  <a:pt x="2434443" y="4842997"/>
                  <a:pt x="2456483" y="4831977"/>
                </a:cubicBezTo>
                <a:cubicBezTo>
                  <a:pt x="2495030" y="4812703"/>
                  <a:pt x="2527220" y="4782625"/>
                  <a:pt x="2564059" y="4760259"/>
                </a:cubicBezTo>
                <a:cubicBezTo>
                  <a:pt x="2724843" y="4662640"/>
                  <a:pt x="2692509" y="4704598"/>
                  <a:pt x="2833000" y="4580965"/>
                </a:cubicBezTo>
                <a:cubicBezTo>
                  <a:pt x="2975858" y="4455249"/>
                  <a:pt x="3086826" y="4291982"/>
                  <a:pt x="3155730" y="4114800"/>
                </a:cubicBezTo>
                <a:cubicBezTo>
                  <a:pt x="3177310" y="4059308"/>
                  <a:pt x="3195490" y="4002335"/>
                  <a:pt x="3209518" y="3944471"/>
                </a:cubicBezTo>
                <a:cubicBezTo>
                  <a:pt x="3282164" y="3644808"/>
                  <a:pt x="3291829" y="3567147"/>
                  <a:pt x="3335024" y="3307977"/>
                </a:cubicBezTo>
                <a:cubicBezTo>
                  <a:pt x="3345464" y="3088751"/>
                  <a:pt x="3353153" y="3023900"/>
                  <a:pt x="3335024" y="2770094"/>
                </a:cubicBezTo>
                <a:cubicBezTo>
                  <a:pt x="3331349" y="2718640"/>
                  <a:pt x="3324754" y="2666527"/>
                  <a:pt x="3308130" y="2617694"/>
                </a:cubicBezTo>
                <a:cubicBezTo>
                  <a:pt x="3276644" y="2525204"/>
                  <a:pt x="3227192" y="2439737"/>
                  <a:pt x="3191589" y="2348753"/>
                </a:cubicBezTo>
                <a:cubicBezTo>
                  <a:pt x="3119581" y="2164732"/>
                  <a:pt x="3053901" y="1978296"/>
                  <a:pt x="2985400" y="1792941"/>
                </a:cubicBezTo>
                <a:cubicBezTo>
                  <a:pt x="2896944" y="1553589"/>
                  <a:pt x="2835896" y="1356316"/>
                  <a:pt x="2698530" y="1129553"/>
                </a:cubicBezTo>
                <a:cubicBezTo>
                  <a:pt x="2585136" y="942363"/>
                  <a:pt x="2447060" y="771285"/>
                  <a:pt x="2322012" y="591671"/>
                </a:cubicBezTo>
                <a:cubicBezTo>
                  <a:pt x="2261171" y="504281"/>
                  <a:pt x="2193835" y="391776"/>
                  <a:pt x="2115824" y="313765"/>
                </a:cubicBezTo>
                <a:cubicBezTo>
                  <a:pt x="2082818" y="280759"/>
                  <a:pt x="2045007" y="252886"/>
                  <a:pt x="2008248" y="224118"/>
                </a:cubicBezTo>
                <a:cubicBezTo>
                  <a:pt x="1919348" y="154544"/>
                  <a:pt x="1896146" y="141172"/>
                  <a:pt x="1793095" y="89647"/>
                </a:cubicBezTo>
                <a:cubicBezTo>
                  <a:pt x="1760800" y="73500"/>
                  <a:pt x="1728872" y="55828"/>
                  <a:pt x="1694483" y="44824"/>
                </a:cubicBezTo>
                <a:cubicBezTo>
                  <a:pt x="1610660" y="18001"/>
                  <a:pt x="1501842" y="10032"/>
                  <a:pt x="1416577" y="0"/>
                </a:cubicBezTo>
                <a:cubicBezTo>
                  <a:pt x="954541" y="15933"/>
                  <a:pt x="1357029" y="-15386"/>
                  <a:pt x="896624" y="71718"/>
                </a:cubicBezTo>
                <a:lnTo>
                  <a:pt x="564930" y="134471"/>
                </a:lnTo>
                <a:lnTo>
                  <a:pt x="421495" y="161365"/>
                </a:lnTo>
                <a:cubicBezTo>
                  <a:pt x="385636" y="176306"/>
                  <a:pt x="350772" y="193903"/>
                  <a:pt x="313918" y="206188"/>
                </a:cubicBezTo>
                <a:cubicBezTo>
                  <a:pt x="278852" y="217877"/>
                  <a:pt x="239402" y="216553"/>
                  <a:pt x="206342" y="233083"/>
                </a:cubicBezTo>
                <a:cubicBezTo>
                  <a:pt x="177930" y="247289"/>
                  <a:pt x="159857" y="276540"/>
                  <a:pt x="134624" y="295836"/>
                </a:cubicBezTo>
                <a:cubicBezTo>
                  <a:pt x="108948" y="315470"/>
                  <a:pt x="80836" y="331695"/>
                  <a:pt x="53942" y="349624"/>
                </a:cubicBezTo>
                <a:cubicBezTo>
                  <a:pt x="36012" y="379506"/>
                  <a:pt x="-2741" y="404543"/>
                  <a:pt x="153" y="439271"/>
                </a:cubicBezTo>
                <a:cubicBezTo>
                  <a:pt x="15668" y="625444"/>
                  <a:pt x="-11866" y="486340"/>
                  <a:pt x="36012" y="591671"/>
                </a:cubicBezTo>
                <a:cubicBezTo>
                  <a:pt x="43833" y="608876"/>
                  <a:pt x="40578" y="632095"/>
                  <a:pt x="53942" y="645459"/>
                </a:cubicBezTo>
                <a:cubicBezTo>
                  <a:pt x="70838" y="662355"/>
                  <a:pt x="116695" y="704696"/>
                  <a:pt x="116695" y="726141"/>
                </a:cubicBezTo>
                <a:lnTo>
                  <a:pt x="116695" y="753036"/>
                </a:lnTo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036061" y="1479811"/>
            <a:ext cx="300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Focus more on neuron clusters</a:t>
            </a:r>
            <a:endParaRPr lang="zh-CN" altLang="en-US" b="1" dirty="0"/>
          </a:p>
        </p:txBody>
      </p:sp>
      <p:sp>
        <p:nvSpPr>
          <p:cNvPr id="38" name="文本框 37"/>
          <p:cNvSpPr txBox="1"/>
          <p:nvPr/>
        </p:nvSpPr>
        <p:spPr>
          <a:xfrm>
            <a:off x="3981603" y="2597062"/>
            <a:ext cx="184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Inhibitory neurons</a:t>
            </a:r>
            <a:endParaRPr lang="zh-CN" altLang="en-US" sz="1400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4555344" y="5373034"/>
            <a:ext cx="184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Excitatory neurons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514350"/>
            <a:ext cx="889825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Re-clustering of neuron clusters by PCA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方正刻本仿宋简体" panose="03000509000000000000" pitchFamily="65" charset="-122"/>
              <a:ea typeface="方正刻本仿宋简体" panose="03000509000000000000" pitchFamily="65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488104" y="1130822"/>
            <a:ext cx="3225093" cy="127392"/>
            <a:chOff x="6298906" y="502927"/>
            <a:chExt cx="3225093" cy="127392"/>
          </a:xfrm>
        </p:grpSpPr>
        <p:grpSp>
          <p:nvGrpSpPr>
            <p:cNvPr id="15" name="组合 14"/>
            <p:cNvGrpSpPr/>
            <p:nvPr/>
          </p:nvGrpSpPr>
          <p:grpSpPr>
            <a:xfrm>
              <a:off x="7955808" y="511917"/>
              <a:ext cx="1568191" cy="118402"/>
              <a:chOff x="5334817" y="1679198"/>
              <a:chExt cx="2439665" cy="184201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8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9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0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1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2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23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24"/>
              <p:cNvSpPr/>
              <p:nvPr/>
            </p:nvSpPr>
            <p:spPr>
              <a:xfrm>
                <a:off x="759028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298906" y="502927"/>
              <a:ext cx="1568190" cy="118404"/>
              <a:chOff x="5334817" y="1679198"/>
              <a:chExt cx="2439663" cy="184205"/>
            </a:xfrm>
          </p:grpSpPr>
          <p:sp>
            <p:nvSpPr>
              <p:cNvPr id="17" name="椭圆 9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1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2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3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4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5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6"/>
              <p:cNvSpPr/>
              <p:nvPr/>
            </p:nvSpPr>
            <p:spPr>
              <a:xfrm>
                <a:off x="7590280" y="1679202"/>
                <a:ext cx="184200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6" name="直接连接符 5"/>
          <p:cNvCxnSpPr/>
          <p:nvPr/>
        </p:nvCxnSpPr>
        <p:spPr>
          <a:xfrm flipV="1">
            <a:off x="660400" y="6235700"/>
            <a:ext cx="10860088" cy="13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图片 32" descr="图片包含 图表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85" y="1275715"/>
            <a:ext cx="4861560" cy="4861560"/>
          </a:xfrm>
          <a:prstGeom prst="rect">
            <a:avLst/>
          </a:prstGeom>
        </p:spPr>
      </p:pic>
      <p:sp>
        <p:nvSpPr>
          <p:cNvPr id="39" name="任意多边形: 形状 38"/>
          <p:cNvSpPr/>
          <p:nvPr/>
        </p:nvSpPr>
        <p:spPr>
          <a:xfrm>
            <a:off x="8407987" y="1096703"/>
            <a:ext cx="1666360" cy="3170497"/>
          </a:xfrm>
          <a:custGeom>
            <a:avLst/>
            <a:gdLst>
              <a:gd name="connsiteX0" fmla="*/ 510988 w 2393576"/>
              <a:gd name="connsiteY0" fmla="*/ 2996840 h 3911240"/>
              <a:gd name="connsiteX1" fmla="*/ 770964 w 2393576"/>
              <a:gd name="connsiteY1" fmla="*/ 3041663 h 3911240"/>
              <a:gd name="connsiteX2" fmla="*/ 887506 w 2393576"/>
              <a:gd name="connsiteY2" fmla="*/ 3068557 h 3911240"/>
              <a:gd name="connsiteX3" fmla="*/ 1057835 w 2393576"/>
              <a:gd name="connsiteY3" fmla="*/ 3149240 h 3911240"/>
              <a:gd name="connsiteX4" fmla="*/ 1129553 w 2393576"/>
              <a:gd name="connsiteY4" fmla="*/ 3247852 h 3911240"/>
              <a:gd name="connsiteX5" fmla="*/ 1165411 w 2393576"/>
              <a:gd name="connsiteY5" fmla="*/ 3292675 h 3911240"/>
              <a:gd name="connsiteX6" fmla="*/ 1192306 w 2393576"/>
              <a:gd name="connsiteY6" fmla="*/ 3346463 h 3911240"/>
              <a:gd name="connsiteX7" fmla="*/ 1237129 w 2393576"/>
              <a:gd name="connsiteY7" fmla="*/ 3409216 h 3911240"/>
              <a:gd name="connsiteX8" fmla="*/ 1335741 w 2393576"/>
              <a:gd name="connsiteY8" fmla="*/ 3507828 h 3911240"/>
              <a:gd name="connsiteX9" fmla="*/ 1380564 w 2393576"/>
              <a:gd name="connsiteY9" fmla="*/ 3552652 h 3911240"/>
              <a:gd name="connsiteX10" fmla="*/ 1425388 w 2393576"/>
              <a:gd name="connsiteY10" fmla="*/ 3579546 h 3911240"/>
              <a:gd name="connsiteX11" fmla="*/ 1524000 w 2393576"/>
              <a:gd name="connsiteY11" fmla="*/ 3669193 h 3911240"/>
              <a:gd name="connsiteX12" fmla="*/ 1577788 w 2393576"/>
              <a:gd name="connsiteY12" fmla="*/ 3749875 h 3911240"/>
              <a:gd name="connsiteX13" fmla="*/ 1604682 w 2393576"/>
              <a:gd name="connsiteY13" fmla="*/ 3803663 h 3911240"/>
              <a:gd name="connsiteX14" fmla="*/ 1658470 w 2393576"/>
              <a:gd name="connsiteY14" fmla="*/ 3857452 h 3911240"/>
              <a:gd name="connsiteX15" fmla="*/ 1712258 w 2393576"/>
              <a:gd name="connsiteY15" fmla="*/ 3902275 h 3911240"/>
              <a:gd name="connsiteX16" fmla="*/ 1775011 w 2393576"/>
              <a:gd name="connsiteY16" fmla="*/ 3911240 h 3911240"/>
              <a:gd name="connsiteX17" fmla="*/ 1918447 w 2393576"/>
              <a:gd name="connsiteY17" fmla="*/ 3902275 h 3911240"/>
              <a:gd name="connsiteX18" fmla="*/ 1963270 w 2393576"/>
              <a:gd name="connsiteY18" fmla="*/ 3875381 h 3911240"/>
              <a:gd name="connsiteX19" fmla="*/ 2017058 w 2393576"/>
              <a:gd name="connsiteY19" fmla="*/ 3848487 h 3911240"/>
              <a:gd name="connsiteX20" fmla="*/ 2124635 w 2393576"/>
              <a:gd name="connsiteY20" fmla="*/ 3731946 h 3911240"/>
              <a:gd name="connsiteX21" fmla="*/ 2196353 w 2393576"/>
              <a:gd name="connsiteY21" fmla="*/ 3301640 h 3911240"/>
              <a:gd name="connsiteX22" fmla="*/ 2214282 w 2393576"/>
              <a:gd name="connsiteY22" fmla="*/ 3211993 h 3911240"/>
              <a:gd name="connsiteX23" fmla="*/ 2241176 w 2393576"/>
              <a:gd name="connsiteY23" fmla="*/ 3014769 h 3911240"/>
              <a:gd name="connsiteX24" fmla="*/ 2277035 w 2393576"/>
              <a:gd name="connsiteY24" fmla="*/ 2907193 h 3911240"/>
              <a:gd name="connsiteX25" fmla="*/ 2303929 w 2393576"/>
              <a:gd name="connsiteY25" fmla="*/ 2808581 h 3911240"/>
              <a:gd name="connsiteX26" fmla="*/ 2339788 w 2393576"/>
              <a:gd name="connsiteY26" fmla="*/ 2692040 h 3911240"/>
              <a:gd name="connsiteX27" fmla="*/ 2357717 w 2393576"/>
              <a:gd name="connsiteY27" fmla="*/ 2548604 h 3911240"/>
              <a:gd name="connsiteX28" fmla="*/ 2393576 w 2393576"/>
              <a:gd name="connsiteY28" fmla="*/ 2216910 h 3911240"/>
              <a:gd name="connsiteX29" fmla="*/ 2357717 w 2393576"/>
              <a:gd name="connsiteY29" fmla="*/ 2010722 h 3911240"/>
              <a:gd name="connsiteX30" fmla="*/ 2250141 w 2393576"/>
              <a:gd name="connsiteY30" fmla="*/ 1804534 h 3911240"/>
              <a:gd name="connsiteX31" fmla="*/ 2133600 w 2393576"/>
              <a:gd name="connsiteY31" fmla="*/ 1508699 h 3911240"/>
              <a:gd name="connsiteX32" fmla="*/ 1819835 w 2393576"/>
              <a:gd name="connsiteY32" fmla="*/ 863240 h 3911240"/>
              <a:gd name="connsiteX33" fmla="*/ 1497106 w 2393576"/>
              <a:gd name="connsiteY33" fmla="*/ 343287 h 3911240"/>
              <a:gd name="connsiteX34" fmla="*/ 1470211 w 2393576"/>
              <a:gd name="connsiteY34" fmla="*/ 253640 h 3911240"/>
              <a:gd name="connsiteX35" fmla="*/ 1443317 w 2393576"/>
              <a:gd name="connsiteY35" fmla="*/ 244675 h 3911240"/>
              <a:gd name="connsiteX36" fmla="*/ 1255058 w 2393576"/>
              <a:gd name="connsiteY36" fmla="*/ 172957 h 3911240"/>
              <a:gd name="connsiteX37" fmla="*/ 995082 w 2393576"/>
              <a:gd name="connsiteY37" fmla="*/ 119169 h 3911240"/>
              <a:gd name="connsiteX38" fmla="*/ 824753 w 2393576"/>
              <a:gd name="connsiteY38" fmla="*/ 92275 h 3911240"/>
              <a:gd name="connsiteX39" fmla="*/ 618564 w 2393576"/>
              <a:gd name="connsiteY39" fmla="*/ 29522 h 3911240"/>
              <a:gd name="connsiteX40" fmla="*/ 519953 w 2393576"/>
              <a:gd name="connsiteY40" fmla="*/ 2628 h 3911240"/>
              <a:gd name="connsiteX41" fmla="*/ 349623 w 2393576"/>
              <a:gd name="connsiteY41" fmla="*/ 11593 h 3911240"/>
              <a:gd name="connsiteX42" fmla="*/ 277906 w 2393576"/>
              <a:gd name="connsiteY42" fmla="*/ 101240 h 3911240"/>
              <a:gd name="connsiteX43" fmla="*/ 143435 w 2393576"/>
              <a:gd name="connsiteY43" fmla="*/ 406040 h 3911240"/>
              <a:gd name="connsiteX44" fmla="*/ 71717 w 2393576"/>
              <a:gd name="connsiteY44" fmla="*/ 737734 h 3911240"/>
              <a:gd name="connsiteX45" fmla="*/ 35858 w 2393576"/>
              <a:gd name="connsiteY45" fmla="*/ 890134 h 3911240"/>
              <a:gd name="connsiteX46" fmla="*/ 8964 w 2393576"/>
              <a:gd name="connsiteY46" fmla="*/ 1392157 h 3911240"/>
              <a:gd name="connsiteX47" fmla="*/ 0 w 2393576"/>
              <a:gd name="connsiteY47" fmla="*/ 1517663 h 3911240"/>
              <a:gd name="connsiteX48" fmla="*/ 35858 w 2393576"/>
              <a:gd name="connsiteY48" fmla="*/ 1894181 h 3911240"/>
              <a:gd name="connsiteX49" fmla="*/ 62753 w 2393576"/>
              <a:gd name="connsiteY49" fmla="*/ 2037616 h 3911240"/>
              <a:gd name="connsiteX50" fmla="*/ 206188 w 2393576"/>
              <a:gd name="connsiteY50" fmla="*/ 2566534 h 3911240"/>
              <a:gd name="connsiteX51" fmla="*/ 295835 w 2393576"/>
              <a:gd name="connsiteY51" fmla="*/ 2781687 h 3911240"/>
              <a:gd name="connsiteX52" fmla="*/ 358588 w 2393576"/>
              <a:gd name="connsiteY52" fmla="*/ 2889263 h 3911240"/>
              <a:gd name="connsiteX53" fmla="*/ 376517 w 2393576"/>
              <a:gd name="connsiteY53" fmla="*/ 2943052 h 3911240"/>
              <a:gd name="connsiteX54" fmla="*/ 421341 w 2393576"/>
              <a:gd name="connsiteY54" fmla="*/ 2996840 h 3911240"/>
              <a:gd name="connsiteX55" fmla="*/ 448235 w 2393576"/>
              <a:gd name="connsiteY55" fmla="*/ 3005804 h 3911240"/>
              <a:gd name="connsiteX56" fmla="*/ 510988 w 2393576"/>
              <a:gd name="connsiteY56" fmla="*/ 2996840 h 391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393576" h="3911240">
                <a:moveTo>
                  <a:pt x="510988" y="2996840"/>
                </a:moveTo>
                <a:cubicBezTo>
                  <a:pt x="564776" y="3002817"/>
                  <a:pt x="700602" y="3021559"/>
                  <a:pt x="770964" y="3041663"/>
                </a:cubicBezTo>
                <a:cubicBezTo>
                  <a:pt x="851195" y="3064587"/>
                  <a:pt x="812258" y="3056017"/>
                  <a:pt x="887506" y="3068557"/>
                </a:cubicBezTo>
                <a:cubicBezTo>
                  <a:pt x="923563" y="3084011"/>
                  <a:pt x="1041849" y="3133254"/>
                  <a:pt x="1057835" y="3149240"/>
                </a:cubicBezTo>
                <a:cubicBezTo>
                  <a:pt x="1126251" y="3217656"/>
                  <a:pt x="1063186" y="3148301"/>
                  <a:pt x="1129553" y="3247852"/>
                </a:cubicBezTo>
                <a:cubicBezTo>
                  <a:pt x="1140166" y="3263772"/>
                  <a:pt x="1155139" y="3276533"/>
                  <a:pt x="1165411" y="3292675"/>
                </a:cubicBezTo>
                <a:cubicBezTo>
                  <a:pt x="1176173" y="3309587"/>
                  <a:pt x="1182571" y="3328940"/>
                  <a:pt x="1192306" y="3346463"/>
                </a:cubicBezTo>
                <a:cubicBezTo>
                  <a:pt x="1199270" y="3358997"/>
                  <a:pt x="1230470" y="3401891"/>
                  <a:pt x="1237129" y="3409216"/>
                </a:cubicBezTo>
                <a:lnTo>
                  <a:pt x="1335741" y="3507828"/>
                </a:lnTo>
                <a:cubicBezTo>
                  <a:pt x="1350682" y="3522769"/>
                  <a:pt x="1362445" y="3541781"/>
                  <a:pt x="1380564" y="3552652"/>
                </a:cubicBezTo>
                <a:cubicBezTo>
                  <a:pt x="1395505" y="3561617"/>
                  <a:pt x="1411113" y="3569554"/>
                  <a:pt x="1425388" y="3579546"/>
                </a:cubicBezTo>
                <a:cubicBezTo>
                  <a:pt x="1455172" y="3600394"/>
                  <a:pt x="1502851" y="3642757"/>
                  <a:pt x="1524000" y="3669193"/>
                </a:cubicBezTo>
                <a:cubicBezTo>
                  <a:pt x="1544192" y="3694433"/>
                  <a:pt x="1561158" y="3722159"/>
                  <a:pt x="1577788" y="3749875"/>
                </a:cubicBezTo>
                <a:cubicBezTo>
                  <a:pt x="1588101" y="3767064"/>
                  <a:pt x="1592655" y="3787626"/>
                  <a:pt x="1604682" y="3803663"/>
                </a:cubicBezTo>
                <a:cubicBezTo>
                  <a:pt x="1619896" y="3823948"/>
                  <a:pt x="1640541" y="3839522"/>
                  <a:pt x="1658470" y="3857452"/>
                </a:cubicBezTo>
                <a:cubicBezTo>
                  <a:pt x="1669904" y="3868887"/>
                  <a:pt x="1694428" y="3896926"/>
                  <a:pt x="1712258" y="3902275"/>
                </a:cubicBezTo>
                <a:cubicBezTo>
                  <a:pt x="1732497" y="3908347"/>
                  <a:pt x="1754093" y="3908252"/>
                  <a:pt x="1775011" y="3911240"/>
                </a:cubicBezTo>
                <a:cubicBezTo>
                  <a:pt x="1822823" y="3908252"/>
                  <a:pt x="1871388" y="3911239"/>
                  <a:pt x="1918447" y="3902275"/>
                </a:cubicBezTo>
                <a:cubicBezTo>
                  <a:pt x="1935563" y="3899015"/>
                  <a:pt x="1947973" y="3883725"/>
                  <a:pt x="1963270" y="3875381"/>
                </a:cubicBezTo>
                <a:cubicBezTo>
                  <a:pt x="1980868" y="3865782"/>
                  <a:pt x="2000379" y="3859606"/>
                  <a:pt x="2017058" y="3848487"/>
                </a:cubicBezTo>
                <a:cubicBezTo>
                  <a:pt x="2074617" y="3810114"/>
                  <a:pt x="2081408" y="3789581"/>
                  <a:pt x="2124635" y="3731946"/>
                </a:cubicBezTo>
                <a:cubicBezTo>
                  <a:pt x="2230747" y="3459088"/>
                  <a:pt x="2168605" y="3671617"/>
                  <a:pt x="2196353" y="3301640"/>
                </a:cubicBezTo>
                <a:cubicBezTo>
                  <a:pt x="2198632" y="3271251"/>
                  <a:pt x="2209761" y="3242130"/>
                  <a:pt x="2214282" y="3211993"/>
                </a:cubicBezTo>
                <a:cubicBezTo>
                  <a:pt x="2228423" y="3117721"/>
                  <a:pt x="2216424" y="3113779"/>
                  <a:pt x="2241176" y="3014769"/>
                </a:cubicBezTo>
                <a:cubicBezTo>
                  <a:pt x="2250343" y="2978099"/>
                  <a:pt x="2266030" y="2943354"/>
                  <a:pt x="2277035" y="2907193"/>
                </a:cubicBezTo>
                <a:cubicBezTo>
                  <a:pt x="2286955" y="2874598"/>
                  <a:pt x="2294389" y="2841289"/>
                  <a:pt x="2303929" y="2808581"/>
                </a:cubicBezTo>
                <a:cubicBezTo>
                  <a:pt x="2315309" y="2769562"/>
                  <a:pt x="2327835" y="2730887"/>
                  <a:pt x="2339788" y="2692040"/>
                </a:cubicBezTo>
                <a:cubicBezTo>
                  <a:pt x="2345764" y="2644228"/>
                  <a:pt x="2352396" y="2596493"/>
                  <a:pt x="2357717" y="2548604"/>
                </a:cubicBezTo>
                <a:cubicBezTo>
                  <a:pt x="2406663" y="2108085"/>
                  <a:pt x="2368392" y="2418376"/>
                  <a:pt x="2393576" y="2216910"/>
                </a:cubicBezTo>
                <a:cubicBezTo>
                  <a:pt x="2387258" y="2147412"/>
                  <a:pt x="2385904" y="2076493"/>
                  <a:pt x="2357717" y="2010722"/>
                </a:cubicBezTo>
                <a:cubicBezTo>
                  <a:pt x="2327180" y="1939469"/>
                  <a:pt x="2278554" y="1876661"/>
                  <a:pt x="2250141" y="1804534"/>
                </a:cubicBezTo>
                <a:cubicBezTo>
                  <a:pt x="2211294" y="1705922"/>
                  <a:pt x="2175860" y="1605897"/>
                  <a:pt x="2133600" y="1508699"/>
                </a:cubicBezTo>
                <a:cubicBezTo>
                  <a:pt x="2022806" y="1253872"/>
                  <a:pt x="1980639" y="1145305"/>
                  <a:pt x="1819835" y="863240"/>
                </a:cubicBezTo>
                <a:cubicBezTo>
                  <a:pt x="1718806" y="686026"/>
                  <a:pt x="1497106" y="343287"/>
                  <a:pt x="1497106" y="343287"/>
                </a:cubicBezTo>
                <a:cubicBezTo>
                  <a:pt x="1492626" y="320887"/>
                  <a:pt x="1485731" y="272263"/>
                  <a:pt x="1470211" y="253640"/>
                </a:cubicBezTo>
                <a:cubicBezTo>
                  <a:pt x="1464161" y="246381"/>
                  <a:pt x="1452003" y="248397"/>
                  <a:pt x="1443317" y="244675"/>
                </a:cubicBezTo>
                <a:cubicBezTo>
                  <a:pt x="1349953" y="204662"/>
                  <a:pt x="1350215" y="194916"/>
                  <a:pt x="1255058" y="172957"/>
                </a:cubicBezTo>
                <a:cubicBezTo>
                  <a:pt x="1168830" y="153058"/>
                  <a:pt x="1082493" y="132971"/>
                  <a:pt x="995082" y="119169"/>
                </a:cubicBezTo>
                <a:cubicBezTo>
                  <a:pt x="938306" y="110204"/>
                  <a:pt x="880670" y="105588"/>
                  <a:pt x="824753" y="92275"/>
                </a:cubicBezTo>
                <a:cubicBezTo>
                  <a:pt x="754864" y="75635"/>
                  <a:pt x="687487" y="49793"/>
                  <a:pt x="618564" y="29522"/>
                </a:cubicBezTo>
                <a:cubicBezTo>
                  <a:pt x="585878" y="19908"/>
                  <a:pt x="519953" y="2628"/>
                  <a:pt x="519953" y="2628"/>
                </a:cubicBezTo>
                <a:cubicBezTo>
                  <a:pt x="463176" y="5616"/>
                  <a:pt x="402276" y="-9858"/>
                  <a:pt x="349623" y="11593"/>
                </a:cubicBezTo>
                <a:cubicBezTo>
                  <a:pt x="314183" y="26031"/>
                  <a:pt x="297415" y="68318"/>
                  <a:pt x="277906" y="101240"/>
                </a:cubicBezTo>
                <a:cubicBezTo>
                  <a:pt x="257214" y="136158"/>
                  <a:pt x="154745" y="365325"/>
                  <a:pt x="143435" y="406040"/>
                </a:cubicBezTo>
                <a:cubicBezTo>
                  <a:pt x="113159" y="515033"/>
                  <a:pt x="96256" y="627308"/>
                  <a:pt x="71717" y="737734"/>
                </a:cubicBezTo>
                <a:cubicBezTo>
                  <a:pt x="60396" y="788679"/>
                  <a:pt x="35858" y="890134"/>
                  <a:pt x="35858" y="890134"/>
                </a:cubicBezTo>
                <a:cubicBezTo>
                  <a:pt x="14538" y="1167313"/>
                  <a:pt x="36928" y="860838"/>
                  <a:pt x="8964" y="1392157"/>
                </a:cubicBezTo>
                <a:cubicBezTo>
                  <a:pt x="6760" y="1434041"/>
                  <a:pt x="2988" y="1475828"/>
                  <a:pt x="0" y="1517663"/>
                </a:cubicBezTo>
                <a:cubicBezTo>
                  <a:pt x="11953" y="1643169"/>
                  <a:pt x="20752" y="1769015"/>
                  <a:pt x="35858" y="1894181"/>
                </a:cubicBezTo>
                <a:cubicBezTo>
                  <a:pt x="41687" y="1942475"/>
                  <a:pt x="51871" y="1990204"/>
                  <a:pt x="62753" y="2037616"/>
                </a:cubicBezTo>
                <a:cubicBezTo>
                  <a:pt x="114347" y="2262417"/>
                  <a:pt x="133278" y="2381829"/>
                  <a:pt x="206188" y="2566534"/>
                </a:cubicBezTo>
                <a:cubicBezTo>
                  <a:pt x="234715" y="2638802"/>
                  <a:pt x="256687" y="2714577"/>
                  <a:pt x="295835" y="2781687"/>
                </a:cubicBezTo>
                <a:cubicBezTo>
                  <a:pt x="316753" y="2817546"/>
                  <a:pt x="345461" y="2849879"/>
                  <a:pt x="358588" y="2889263"/>
                </a:cubicBezTo>
                <a:cubicBezTo>
                  <a:pt x="364564" y="2907193"/>
                  <a:pt x="368841" y="2925781"/>
                  <a:pt x="376517" y="2943052"/>
                </a:cubicBezTo>
                <a:cubicBezTo>
                  <a:pt x="383479" y="2958717"/>
                  <a:pt x="408009" y="2987952"/>
                  <a:pt x="421341" y="2996840"/>
                </a:cubicBezTo>
                <a:cubicBezTo>
                  <a:pt x="429204" y="3002082"/>
                  <a:pt x="438969" y="3003951"/>
                  <a:pt x="448235" y="3005804"/>
                </a:cubicBezTo>
                <a:cubicBezTo>
                  <a:pt x="501513" y="3016459"/>
                  <a:pt x="457200" y="2990863"/>
                  <a:pt x="510988" y="2996840"/>
                </a:cubicBezTo>
                <a:close/>
              </a:path>
            </a:pathLst>
          </a:cu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/>
          <p:cNvSpPr/>
          <p:nvPr/>
        </p:nvSpPr>
        <p:spPr>
          <a:xfrm>
            <a:off x="6473370" y="1515269"/>
            <a:ext cx="3292973" cy="4036533"/>
          </a:xfrm>
          <a:custGeom>
            <a:avLst/>
            <a:gdLst>
              <a:gd name="connsiteX0" fmla="*/ 170329 w 3722146"/>
              <a:gd name="connsiteY0" fmla="*/ 143435 h 4876800"/>
              <a:gd name="connsiteX1" fmla="*/ 188258 w 3722146"/>
              <a:gd name="connsiteY1" fmla="*/ 206188 h 4876800"/>
              <a:gd name="connsiteX2" fmla="*/ 179294 w 3722146"/>
              <a:gd name="connsiteY2" fmla="*/ 358588 h 4876800"/>
              <a:gd name="connsiteX3" fmla="*/ 152400 w 3722146"/>
              <a:gd name="connsiteY3" fmla="*/ 510988 h 4876800"/>
              <a:gd name="connsiteX4" fmla="*/ 143435 w 3722146"/>
              <a:gd name="connsiteY4" fmla="*/ 591670 h 4876800"/>
              <a:gd name="connsiteX5" fmla="*/ 125505 w 3722146"/>
              <a:gd name="connsiteY5" fmla="*/ 636494 h 4876800"/>
              <a:gd name="connsiteX6" fmla="*/ 116541 w 3722146"/>
              <a:gd name="connsiteY6" fmla="*/ 672353 h 4876800"/>
              <a:gd name="connsiteX7" fmla="*/ 107576 w 3722146"/>
              <a:gd name="connsiteY7" fmla="*/ 699247 h 4876800"/>
              <a:gd name="connsiteX8" fmla="*/ 89647 w 3722146"/>
              <a:gd name="connsiteY8" fmla="*/ 770965 h 4876800"/>
              <a:gd name="connsiteX9" fmla="*/ 80682 w 3722146"/>
              <a:gd name="connsiteY9" fmla="*/ 968188 h 4876800"/>
              <a:gd name="connsiteX10" fmla="*/ 53788 w 3722146"/>
              <a:gd name="connsiteY10" fmla="*/ 1210235 h 4876800"/>
              <a:gd name="connsiteX11" fmla="*/ 44823 w 3722146"/>
              <a:gd name="connsiteY11" fmla="*/ 1299882 h 4876800"/>
              <a:gd name="connsiteX12" fmla="*/ 0 w 3722146"/>
              <a:gd name="connsiteY12" fmla="*/ 1810870 h 4876800"/>
              <a:gd name="connsiteX13" fmla="*/ 17929 w 3722146"/>
              <a:gd name="connsiteY13" fmla="*/ 2384612 h 4876800"/>
              <a:gd name="connsiteX14" fmla="*/ 26894 w 3722146"/>
              <a:gd name="connsiteY14" fmla="*/ 2456329 h 4876800"/>
              <a:gd name="connsiteX15" fmla="*/ 53788 w 3722146"/>
              <a:gd name="connsiteY15" fmla="*/ 2716306 h 4876800"/>
              <a:gd name="connsiteX16" fmla="*/ 62753 w 3722146"/>
              <a:gd name="connsiteY16" fmla="*/ 2788023 h 4876800"/>
              <a:gd name="connsiteX17" fmla="*/ 89647 w 3722146"/>
              <a:gd name="connsiteY17" fmla="*/ 2904565 h 4876800"/>
              <a:gd name="connsiteX18" fmla="*/ 107576 w 3722146"/>
              <a:gd name="connsiteY18" fmla="*/ 2994212 h 4876800"/>
              <a:gd name="connsiteX19" fmla="*/ 143435 w 3722146"/>
              <a:gd name="connsiteY19" fmla="*/ 3119718 h 4876800"/>
              <a:gd name="connsiteX20" fmla="*/ 161364 w 3722146"/>
              <a:gd name="connsiteY20" fmla="*/ 3191435 h 4876800"/>
              <a:gd name="connsiteX21" fmla="*/ 179294 w 3722146"/>
              <a:gd name="connsiteY21" fmla="*/ 3245223 h 4876800"/>
              <a:gd name="connsiteX22" fmla="*/ 215153 w 3722146"/>
              <a:gd name="connsiteY22" fmla="*/ 3442447 h 4876800"/>
              <a:gd name="connsiteX23" fmla="*/ 251011 w 3722146"/>
              <a:gd name="connsiteY23" fmla="*/ 3612776 h 4876800"/>
              <a:gd name="connsiteX24" fmla="*/ 268941 w 3722146"/>
              <a:gd name="connsiteY24" fmla="*/ 3675529 h 4876800"/>
              <a:gd name="connsiteX25" fmla="*/ 286870 w 3722146"/>
              <a:gd name="connsiteY25" fmla="*/ 3810000 h 4876800"/>
              <a:gd name="connsiteX26" fmla="*/ 295835 w 3722146"/>
              <a:gd name="connsiteY26" fmla="*/ 3863788 h 4876800"/>
              <a:gd name="connsiteX27" fmla="*/ 349623 w 3722146"/>
              <a:gd name="connsiteY27" fmla="*/ 3953435 h 4876800"/>
              <a:gd name="connsiteX28" fmla="*/ 475129 w 3722146"/>
              <a:gd name="connsiteY28" fmla="*/ 4150659 h 4876800"/>
              <a:gd name="connsiteX29" fmla="*/ 519953 w 3722146"/>
              <a:gd name="connsiteY29" fmla="*/ 4204447 h 4876800"/>
              <a:gd name="connsiteX30" fmla="*/ 564776 w 3722146"/>
              <a:gd name="connsiteY30" fmla="*/ 4267200 h 4876800"/>
              <a:gd name="connsiteX31" fmla="*/ 645458 w 3722146"/>
              <a:gd name="connsiteY31" fmla="*/ 4392706 h 4876800"/>
              <a:gd name="connsiteX32" fmla="*/ 878541 w 3722146"/>
              <a:gd name="connsiteY32" fmla="*/ 4527176 h 4876800"/>
              <a:gd name="connsiteX33" fmla="*/ 968188 w 3722146"/>
              <a:gd name="connsiteY33" fmla="*/ 4572000 h 4876800"/>
              <a:gd name="connsiteX34" fmla="*/ 1021976 w 3722146"/>
              <a:gd name="connsiteY34" fmla="*/ 4616823 h 4876800"/>
              <a:gd name="connsiteX35" fmla="*/ 1057835 w 3722146"/>
              <a:gd name="connsiteY35" fmla="*/ 4625788 h 4876800"/>
              <a:gd name="connsiteX36" fmla="*/ 1102658 w 3722146"/>
              <a:gd name="connsiteY36" fmla="*/ 4643718 h 4876800"/>
              <a:gd name="connsiteX37" fmla="*/ 1165411 w 3722146"/>
              <a:gd name="connsiteY37" fmla="*/ 4688541 h 4876800"/>
              <a:gd name="connsiteX38" fmla="*/ 1272988 w 3722146"/>
              <a:gd name="connsiteY38" fmla="*/ 4706470 h 4876800"/>
              <a:gd name="connsiteX39" fmla="*/ 1317811 w 3722146"/>
              <a:gd name="connsiteY39" fmla="*/ 4715435 h 4876800"/>
              <a:gd name="connsiteX40" fmla="*/ 1371600 w 3722146"/>
              <a:gd name="connsiteY40" fmla="*/ 4733365 h 4876800"/>
              <a:gd name="connsiteX41" fmla="*/ 1479176 w 3722146"/>
              <a:gd name="connsiteY41" fmla="*/ 4751294 h 4876800"/>
              <a:gd name="connsiteX42" fmla="*/ 1515035 w 3722146"/>
              <a:gd name="connsiteY42" fmla="*/ 4760259 h 4876800"/>
              <a:gd name="connsiteX43" fmla="*/ 1559858 w 3722146"/>
              <a:gd name="connsiteY43" fmla="*/ 4769223 h 4876800"/>
              <a:gd name="connsiteX44" fmla="*/ 1622611 w 3722146"/>
              <a:gd name="connsiteY44" fmla="*/ 4787153 h 4876800"/>
              <a:gd name="connsiteX45" fmla="*/ 1694329 w 3722146"/>
              <a:gd name="connsiteY45" fmla="*/ 4796118 h 4876800"/>
              <a:gd name="connsiteX46" fmla="*/ 1766047 w 3722146"/>
              <a:gd name="connsiteY46" fmla="*/ 4823012 h 4876800"/>
              <a:gd name="connsiteX47" fmla="*/ 1855694 w 3722146"/>
              <a:gd name="connsiteY47" fmla="*/ 4840941 h 4876800"/>
              <a:gd name="connsiteX48" fmla="*/ 1936376 w 3722146"/>
              <a:gd name="connsiteY48" fmla="*/ 4858870 h 4876800"/>
              <a:gd name="connsiteX49" fmla="*/ 1990164 w 3722146"/>
              <a:gd name="connsiteY49" fmla="*/ 4867835 h 4876800"/>
              <a:gd name="connsiteX50" fmla="*/ 2034988 w 3722146"/>
              <a:gd name="connsiteY50" fmla="*/ 4876800 h 4876800"/>
              <a:gd name="connsiteX51" fmla="*/ 2169458 w 3722146"/>
              <a:gd name="connsiteY51" fmla="*/ 4867835 h 4876800"/>
              <a:gd name="connsiteX52" fmla="*/ 2223247 w 3722146"/>
              <a:gd name="connsiteY52" fmla="*/ 4858870 h 4876800"/>
              <a:gd name="connsiteX53" fmla="*/ 2608729 w 3722146"/>
              <a:gd name="connsiteY53" fmla="*/ 4849906 h 4876800"/>
              <a:gd name="connsiteX54" fmla="*/ 2707341 w 3722146"/>
              <a:gd name="connsiteY54" fmla="*/ 4823012 h 4876800"/>
              <a:gd name="connsiteX55" fmla="*/ 2859741 w 3722146"/>
              <a:gd name="connsiteY55" fmla="*/ 4778188 h 4876800"/>
              <a:gd name="connsiteX56" fmla="*/ 2994211 w 3722146"/>
              <a:gd name="connsiteY56" fmla="*/ 4742329 h 4876800"/>
              <a:gd name="connsiteX57" fmla="*/ 3128682 w 3722146"/>
              <a:gd name="connsiteY57" fmla="*/ 4643718 h 4876800"/>
              <a:gd name="connsiteX58" fmla="*/ 3263153 w 3722146"/>
              <a:gd name="connsiteY58" fmla="*/ 4563035 h 4876800"/>
              <a:gd name="connsiteX59" fmla="*/ 3361764 w 3722146"/>
              <a:gd name="connsiteY59" fmla="*/ 4482353 h 4876800"/>
              <a:gd name="connsiteX60" fmla="*/ 3442447 w 3722146"/>
              <a:gd name="connsiteY60" fmla="*/ 4419600 h 4876800"/>
              <a:gd name="connsiteX61" fmla="*/ 3523129 w 3722146"/>
              <a:gd name="connsiteY61" fmla="*/ 4338918 h 4876800"/>
              <a:gd name="connsiteX62" fmla="*/ 3639670 w 3722146"/>
              <a:gd name="connsiteY62" fmla="*/ 4177553 h 4876800"/>
              <a:gd name="connsiteX63" fmla="*/ 3702423 w 3722146"/>
              <a:gd name="connsiteY63" fmla="*/ 4025153 h 4876800"/>
              <a:gd name="connsiteX64" fmla="*/ 3702423 w 3722146"/>
              <a:gd name="connsiteY64" fmla="*/ 3603812 h 4876800"/>
              <a:gd name="connsiteX65" fmla="*/ 3684494 w 3722146"/>
              <a:gd name="connsiteY65" fmla="*/ 3388659 h 4876800"/>
              <a:gd name="connsiteX66" fmla="*/ 3666564 w 3722146"/>
              <a:gd name="connsiteY66" fmla="*/ 3334870 h 4876800"/>
              <a:gd name="connsiteX67" fmla="*/ 3648635 w 3722146"/>
              <a:gd name="connsiteY67" fmla="*/ 3307976 h 4876800"/>
              <a:gd name="connsiteX68" fmla="*/ 3630705 w 3722146"/>
              <a:gd name="connsiteY68" fmla="*/ 3254188 h 4876800"/>
              <a:gd name="connsiteX69" fmla="*/ 3594847 w 3722146"/>
              <a:gd name="connsiteY69" fmla="*/ 3191435 h 4876800"/>
              <a:gd name="connsiteX70" fmla="*/ 3523129 w 3722146"/>
              <a:gd name="connsiteY70" fmla="*/ 3128682 h 4876800"/>
              <a:gd name="connsiteX71" fmla="*/ 3442447 w 3722146"/>
              <a:gd name="connsiteY71" fmla="*/ 3039035 h 4876800"/>
              <a:gd name="connsiteX72" fmla="*/ 3442447 w 3722146"/>
              <a:gd name="connsiteY72" fmla="*/ 3039035 h 4876800"/>
              <a:gd name="connsiteX73" fmla="*/ 3352800 w 3722146"/>
              <a:gd name="connsiteY73" fmla="*/ 2949388 h 4876800"/>
              <a:gd name="connsiteX74" fmla="*/ 3281082 w 3722146"/>
              <a:gd name="connsiteY74" fmla="*/ 2895600 h 4876800"/>
              <a:gd name="connsiteX75" fmla="*/ 3245223 w 3722146"/>
              <a:gd name="connsiteY75" fmla="*/ 2859741 h 4876800"/>
              <a:gd name="connsiteX76" fmla="*/ 3191435 w 3722146"/>
              <a:gd name="connsiteY76" fmla="*/ 2832847 h 4876800"/>
              <a:gd name="connsiteX77" fmla="*/ 3056964 w 3722146"/>
              <a:gd name="connsiteY77" fmla="*/ 2716306 h 4876800"/>
              <a:gd name="connsiteX78" fmla="*/ 3039035 w 3722146"/>
              <a:gd name="connsiteY78" fmla="*/ 2689412 h 4876800"/>
              <a:gd name="connsiteX79" fmla="*/ 2931458 w 3722146"/>
              <a:gd name="connsiteY79" fmla="*/ 2617694 h 4876800"/>
              <a:gd name="connsiteX80" fmla="*/ 2895600 w 3722146"/>
              <a:gd name="connsiteY80" fmla="*/ 2599765 h 4876800"/>
              <a:gd name="connsiteX81" fmla="*/ 2868705 w 3722146"/>
              <a:gd name="connsiteY81" fmla="*/ 2572870 h 4876800"/>
              <a:gd name="connsiteX82" fmla="*/ 2796988 w 3722146"/>
              <a:gd name="connsiteY82" fmla="*/ 2554941 h 4876800"/>
              <a:gd name="connsiteX83" fmla="*/ 2743200 w 3722146"/>
              <a:gd name="connsiteY83" fmla="*/ 2537012 h 4876800"/>
              <a:gd name="connsiteX84" fmla="*/ 2626658 w 3722146"/>
              <a:gd name="connsiteY84" fmla="*/ 2519082 h 4876800"/>
              <a:gd name="connsiteX85" fmla="*/ 2581835 w 3722146"/>
              <a:gd name="connsiteY85" fmla="*/ 2510118 h 4876800"/>
              <a:gd name="connsiteX86" fmla="*/ 2501153 w 3722146"/>
              <a:gd name="connsiteY86" fmla="*/ 2501153 h 4876800"/>
              <a:gd name="connsiteX87" fmla="*/ 2456329 w 3722146"/>
              <a:gd name="connsiteY87" fmla="*/ 2483223 h 4876800"/>
              <a:gd name="connsiteX88" fmla="*/ 2393576 w 3722146"/>
              <a:gd name="connsiteY88" fmla="*/ 2465294 h 4876800"/>
              <a:gd name="connsiteX89" fmla="*/ 2241176 w 3722146"/>
              <a:gd name="connsiteY89" fmla="*/ 2375647 h 4876800"/>
              <a:gd name="connsiteX90" fmla="*/ 2187388 w 3722146"/>
              <a:gd name="connsiteY90" fmla="*/ 2303929 h 4876800"/>
              <a:gd name="connsiteX91" fmla="*/ 2151529 w 3722146"/>
              <a:gd name="connsiteY91" fmla="*/ 2223247 h 4876800"/>
              <a:gd name="connsiteX92" fmla="*/ 2106705 w 3722146"/>
              <a:gd name="connsiteY92" fmla="*/ 2043953 h 4876800"/>
              <a:gd name="connsiteX93" fmla="*/ 2070847 w 3722146"/>
              <a:gd name="connsiteY93" fmla="*/ 1846729 h 4876800"/>
              <a:gd name="connsiteX94" fmla="*/ 2026023 w 3722146"/>
              <a:gd name="connsiteY94" fmla="*/ 1739153 h 4876800"/>
              <a:gd name="connsiteX95" fmla="*/ 1999129 w 3722146"/>
              <a:gd name="connsiteY95" fmla="*/ 1685365 h 4876800"/>
              <a:gd name="connsiteX96" fmla="*/ 1900517 w 3722146"/>
              <a:gd name="connsiteY96" fmla="*/ 1604682 h 4876800"/>
              <a:gd name="connsiteX97" fmla="*/ 1846729 w 3722146"/>
              <a:gd name="connsiteY97" fmla="*/ 1577788 h 4876800"/>
              <a:gd name="connsiteX98" fmla="*/ 1775011 w 3722146"/>
              <a:gd name="connsiteY98" fmla="*/ 1515035 h 4876800"/>
              <a:gd name="connsiteX99" fmla="*/ 1443317 w 3722146"/>
              <a:gd name="connsiteY99" fmla="*/ 1255059 h 4876800"/>
              <a:gd name="connsiteX100" fmla="*/ 1129553 w 3722146"/>
              <a:gd name="connsiteY100" fmla="*/ 806823 h 4876800"/>
              <a:gd name="connsiteX101" fmla="*/ 914400 w 3722146"/>
              <a:gd name="connsiteY101" fmla="*/ 493059 h 4876800"/>
              <a:gd name="connsiteX102" fmla="*/ 806823 w 3722146"/>
              <a:gd name="connsiteY102" fmla="*/ 340659 h 4876800"/>
              <a:gd name="connsiteX103" fmla="*/ 735105 w 3722146"/>
              <a:gd name="connsiteY103" fmla="*/ 215153 h 4876800"/>
              <a:gd name="connsiteX104" fmla="*/ 663388 w 3722146"/>
              <a:gd name="connsiteY104" fmla="*/ 116541 h 4876800"/>
              <a:gd name="connsiteX105" fmla="*/ 573741 w 3722146"/>
              <a:gd name="connsiteY105" fmla="*/ 8965 h 4876800"/>
              <a:gd name="connsiteX106" fmla="*/ 502023 w 3722146"/>
              <a:gd name="connsiteY106" fmla="*/ 0 h 4876800"/>
              <a:gd name="connsiteX107" fmla="*/ 322729 w 3722146"/>
              <a:gd name="connsiteY107" fmla="*/ 35859 h 4876800"/>
              <a:gd name="connsiteX108" fmla="*/ 233082 w 3722146"/>
              <a:gd name="connsiteY108" fmla="*/ 62753 h 4876800"/>
              <a:gd name="connsiteX109" fmla="*/ 161364 w 3722146"/>
              <a:gd name="connsiteY109" fmla="*/ 125506 h 4876800"/>
              <a:gd name="connsiteX110" fmla="*/ 170329 w 3722146"/>
              <a:gd name="connsiteY110" fmla="*/ 143435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722146" h="4876800">
                <a:moveTo>
                  <a:pt x="170329" y="143435"/>
                </a:moveTo>
                <a:cubicBezTo>
                  <a:pt x="174811" y="156882"/>
                  <a:pt x="187352" y="184452"/>
                  <a:pt x="188258" y="206188"/>
                </a:cubicBezTo>
                <a:cubicBezTo>
                  <a:pt x="190377" y="257032"/>
                  <a:pt x="183053" y="307839"/>
                  <a:pt x="179294" y="358588"/>
                </a:cubicBezTo>
                <a:cubicBezTo>
                  <a:pt x="172060" y="456245"/>
                  <a:pt x="175757" y="429237"/>
                  <a:pt x="152400" y="510988"/>
                </a:cubicBezTo>
                <a:cubicBezTo>
                  <a:pt x="149412" y="537882"/>
                  <a:pt x="149105" y="565211"/>
                  <a:pt x="143435" y="591670"/>
                </a:cubicBezTo>
                <a:cubicBezTo>
                  <a:pt x="140063" y="607405"/>
                  <a:pt x="130594" y="621227"/>
                  <a:pt x="125505" y="636494"/>
                </a:cubicBezTo>
                <a:cubicBezTo>
                  <a:pt x="121609" y="648183"/>
                  <a:pt x="119926" y="660506"/>
                  <a:pt x="116541" y="672353"/>
                </a:cubicBezTo>
                <a:cubicBezTo>
                  <a:pt x="113945" y="681439"/>
                  <a:pt x="110062" y="690130"/>
                  <a:pt x="107576" y="699247"/>
                </a:cubicBezTo>
                <a:cubicBezTo>
                  <a:pt x="101092" y="723020"/>
                  <a:pt x="95623" y="747059"/>
                  <a:pt x="89647" y="770965"/>
                </a:cubicBezTo>
                <a:cubicBezTo>
                  <a:pt x="86659" y="836706"/>
                  <a:pt x="85484" y="902555"/>
                  <a:pt x="80682" y="968188"/>
                </a:cubicBezTo>
                <a:cubicBezTo>
                  <a:pt x="70341" y="1109518"/>
                  <a:pt x="65568" y="1104217"/>
                  <a:pt x="53788" y="1210235"/>
                </a:cubicBezTo>
                <a:cubicBezTo>
                  <a:pt x="50471" y="1240083"/>
                  <a:pt x="47670" y="1269986"/>
                  <a:pt x="44823" y="1299882"/>
                </a:cubicBezTo>
                <a:cubicBezTo>
                  <a:pt x="13759" y="1626051"/>
                  <a:pt x="23383" y="1518576"/>
                  <a:pt x="0" y="1810870"/>
                </a:cubicBezTo>
                <a:cubicBezTo>
                  <a:pt x="4001" y="2002952"/>
                  <a:pt x="2005" y="2193528"/>
                  <a:pt x="17929" y="2384612"/>
                </a:cubicBezTo>
                <a:cubicBezTo>
                  <a:pt x="19930" y="2408620"/>
                  <a:pt x="24305" y="2432377"/>
                  <a:pt x="26894" y="2456329"/>
                </a:cubicBezTo>
                <a:cubicBezTo>
                  <a:pt x="36258" y="2542946"/>
                  <a:pt x="42981" y="2629857"/>
                  <a:pt x="53788" y="2716306"/>
                </a:cubicBezTo>
                <a:cubicBezTo>
                  <a:pt x="56776" y="2740212"/>
                  <a:pt x="58245" y="2764357"/>
                  <a:pt x="62753" y="2788023"/>
                </a:cubicBezTo>
                <a:cubicBezTo>
                  <a:pt x="70213" y="2827187"/>
                  <a:pt x="81178" y="2865607"/>
                  <a:pt x="89647" y="2904565"/>
                </a:cubicBezTo>
                <a:cubicBezTo>
                  <a:pt x="96121" y="2934344"/>
                  <a:pt x="100185" y="2964648"/>
                  <a:pt x="107576" y="2994212"/>
                </a:cubicBezTo>
                <a:cubicBezTo>
                  <a:pt x="118129" y="3036422"/>
                  <a:pt x="132883" y="3077508"/>
                  <a:pt x="143435" y="3119718"/>
                </a:cubicBezTo>
                <a:cubicBezTo>
                  <a:pt x="149411" y="3143624"/>
                  <a:pt x="154594" y="3167742"/>
                  <a:pt x="161364" y="3191435"/>
                </a:cubicBezTo>
                <a:cubicBezTo>
                  <a:pt x="166556" y="3209607"/>
                  <a:pt x="175334" y="3226743"/>
                  <a:pt x="179294" y="3245223"/>
                </a:cubicBezTo>
                <a:cubicBezTo>
                  <a:pt x="193295" y="3310559"/>
                  <a:pt x="202839" y="3376772"/>
                  <a:pt x="215153" y="3442447"/>
                </a:cubicBezTo>
                <a:cubicBezTo>
                  <a:pt x="222473" y="3481486"/>
                  <a:pt x="240947" y="3572521"/>
                  <a:pt x="251011" y="3612776"/>
                </a:cubicBezTo>
                <a:cubicBezTo>
                  <a:pt x="256287" y="3633881"/>
                  <a:pt x="262964" y="3654611"/>
                  <a:pt x="268941" y="3675529"/>
                </a:cubicBezTo>
                <a:cubicBezTo>
                  <a:pt x="275826" y="3730616"/>
                  <a:pt x="278619" y="3756373"/>
                  <a:pt x="286870" y="3810000"/>
                </a:cubicBezTo>
                <a:cubicBezTo>
                  <a:pt x="289634" y="3827965"/>
                  <a:pt x="291052" y="3846252"/>
                  <a:pt x="295835" y="3863788"/>
                </a:cubicBezTo>
                <a:cubicBezTo>
                  <a:pt x="311846" y="3922496"/>
                  <a:pt x="314441" y="3900662"/>
                  <a:pt x="349623" y="3953435"/>
                </a:cubicBezTo>
                <a:cubicBezTo>
                  <a:pt x="392847" y="4018271"/>
                  <a:pt x="425243" y="4090797"/>
                  <a:pt x="475129" y="4150659"/>
                </a:cubicBezTo>
                <a:cubicBezTo>
                  <a:pt x="490070" y="4168588"/>
                  <a:pt x="505723" y="4185948"/>
                  <a:pt x="519953" y="4204447"/>
                </a:cubicBezTo>
                <a:cubicBezTo>
                  <a:pt x="535626" y="4224822"/>
                  <a:pt x="550517" y="4245812"/>
                  <a:pt x="564776" y="4267200"/>
                </a:cubicBezTo>
                <a:cubicBezTo>
                  <a:pt x="592363" y="4308581"/>
                  <a:pt x="610291" y="4357539"/>
                  <a:pt x="645458" y="4392706"/>
                </a:cubicBezTo>
                <a:cubicBezTo>
                  <a:pt x="714386" y="4461634"/>
                  <a:pt x="794952" y="4487372"/>
                  <a:pt x="878541" y="4527176"/>
                </a:cubicBezTo>
                <a:cubicBezTo>
                  <a:pt x="908705" y="4541540"/>
                  <a:pt x="939857" y="4554293"/>
                  <a:pt x="968188" y="4572000"/>
                </a:cubicBezTo>
                <a:cubicBezTo>
                  <a:pt x="987979" y="4584369"/>
                  <a:pt x="1001963" y="4604815"/>
                  <a:pt x="1021976" y="4616823"/>
                </a:cubicBezTo>
                <a:cubicBezTo>
                  <a:pt x="1032541" y="4623162"/>
                  <a:pt x="1046146" y="4621892"/>
                  <a:pt x="1057835" y="4625788"/>
                </a:cubicBezTo>
                <a:cubicBezTo>
                  <a:pt x="1073101" y="4630877"/>
                  <a:pt x="1087717" y="4637741"/>
                  <a:pt x="1102658" y="4643718"/>
                </a:cubicBezTo>
                <a:cubicBezTo>
                  <a:pt x="1124076" y="4665135"/>
                  <a:pt x="1133947" y="4680675"/>
                  <a:pt x="1165411" y="4688541"/>
                </a:cubicBezTo>
                <a:cubicBezTo>
                  <a:pt x="1200679" y="4697358"/>
                  <a:pt x="1237188" y="4700152"/>
                  <a:pt x="1272988" y="4706470"/>
                </a:cubicBezTo>
                <a:cubicBezTo>
                  <a:pt x="1287993" y="4709118"/>
                  <a:pt x="1303111" y="4711426"/>
                  <a:pt x="1317811" y="4715435"/>
                </a:cubicBezTo>
                <a:cubicBezTo>
                  <a:pt x="1336045" y="4720408"/>
                  <a:pt x="1353150" y="4729265"/>
                  <a:pt x="1371600" y="4733365"/>
                </a:cubicBezTo>
                <a:cubicBezTo>
                  <a:pt x="1407088" y="4741251"/>
                  <a:pt x="1443908" y="4742477"/>
                  <a:pt x="1479176" y="4751294"/>
                </a:cubicBezTo>
                <a:cubicBezTo>
                  <a:pt x="1491129" y="4754282"/>
                  <a:pt x="1503007" y="4757586"/>
                  <a:pt x="1515035" y="4760259"/>
                </a:cubicBezTo>
                <a:cubicBezTo>
                  <a:pt x="1529909" y="4763564"/>
                  <a:pt x="1545076" y="4765528"/>
                  <a:pt x="1559858" y="4769223"/>
                </a:cubicBezTo>
                <a:cubicBezTo>
                  <a:pt x="1580963" y="4774499"/>
                  <a:pt x="1601279" y="4782886"/>
                  <a:pt x="1622611" y="4787153"/>
                </a:cubicBezTo>
                <a:cubicBezTo>
                  <a:pt x="1646235" y="4791878"/>
                  <a:pt x="1670423" y="4793130"/>
                  <a:pt x="1694329" y="4796118"/>
                </a:cubicBezTo>
                <a:cubicBezTo>
                  <a:pt x="1718235" y="4805083"/>
                  <a:pt x="1741447" y="4816179"/>
                  <a:pt x="1766047" y="4823012"/>
                </a:cubicBezTo>
                <a:cubicBezTo>
                  <a:pt x="1795409" y="4831168"/>
                  <a:pt x="1825874" y="4834663"/>
                  <a:pt x="1855694" y="4840941"/>
                </a:cubicBezTo>
                <a:cubicBezTo>
                  <a:pt x="1882653" y="4846616"/>
                  <a:pt x="1909361" y="4853467"/>
                  <a:pt x="1936376" y="4858870"/>
                </a:cubicBezTo>
                <a:cubicBezTo>
                  <a:pt x="1954200" y="4862435"/>
                  <a:pt x="1972281" y="4864583"/>
                  <a:pt x="1990164" y="4867835"/>
                </a:cubicBezTo>
                <a:cubicBezTo>
                  <a:pt x="2005155" y="4870561"/>
                  <a:pt x="2020047" y="4873812"/>
                  <a:pt x="2034988" y="4876800"/>
                </a:cubicBezTo>
                <a:cubicBezTo>
                  <a:pt x="2079811" y="4873812"/>
                  <a:pt x="2124738" y="4872094"/>
                  <a:pt x="2169458" y="4867835"/>
                </a:cubicBezTo>
                <a:cubicBezTo>
                  <a:pt x="2187553" y="4866112"/>
                  <a:pt x="2205085" y="4859611"/>
                  <a:pt x="2223247" y="4858870"/>
                </a:cubicBezTo>
                <a:cubicBezTo>
                  <a:pt x="2351669" y="4853628"/>
                  <a:pt x="2480235" y="4852894"/>
                  <a:pt x="2608729" y="4849906"/>
                </a:cubicBezTo>
                <a:cubicBezTo>
                  <a:pt x="2641600" y="4840941"/>
                  <a:pt x="2674707" y="4832802"/>
                  <a:pt x="2707341" y="4823012"/>
                </a:cubicBezTo>
                <a:cubicBezTo>
                  <a:pt x="2839057" y="4783497"/>
                  <a:pt x="2736481" y="4807191"/>
                  <a:pt x="2859741" y="4778188"/>
                </a:cubicBezTo>
                <a:cubicBezTo>
                  <a:pt x="2890418" y="4770970"/>
                  <a:pt x="2961246" y="4758811"/>
                  <a:pt x="2994211" y="4742329"/>
                </a:cubicBezTo>
                <a:cubicBezTo>
                  <a:pt x="3106966" y="4685952"/>
                  <a:pt x="3027252" y="4712875"/>
                  <a:pt x="3128682" y="4643718"/>
                </a:cubicBezTo>
                <a:cubicBezTo>
                  <a:pt x="3171871" y="4614271"/>
                  <a:pt x="3222696" y="4596136"/>
                  <a:pt x="3263153" y="4563035"/>
                </a:cubicBezTo>
                <a:lnTo>
                  <a:pt x="3361764" y="4482353"/>
                </a:lnTo>
                <a:cubicBezTo>
                  <a:pt x="3388369" y="4461069"/>
                  <a:pt x="3418355" y="4443692"/>
                  <a:pt x="3442447" y="4419600"/>
                </a:cubicBezTo>
                <a:cubicBezTo>
                  <a:pt x="3469341" y="4392706"/>
                  <a:pt x="3497861" y="4367345"/>
                  <a:pt x="3523129" y="4338918"/>
                </a:cubicBezTo>
                <a:cubicBezTo>
                  <a:pt x="3555988" y="4301951"/>
                  <a:pt x="3614167" y="4220907"/>
                  <a:pt x="3639670" y="4177553"/>
                </a:cubicBezTo>
                <a:cubicBezTo>
                  <a:pt x="3677006" y="4114082"/>
                  <a:pt x="3678957" y="4095551"/>
                  <a:pt x="3702423" y="4025153"/>
                </a:cubicBezTo>
                <a:cubicBezTo>
                  <a:pt x="3732105" y="3802544"/>
                  <a:pt x="3725104" y="3921341"/>
                  <a:pt x="3702423" y="3603812"/>
                </a:cubicBezTo>
                <a:cubicBezTo>
                  <a:pt x="3697296" y="3532029"/>
                  <a:pt x="3707252" y="3456932"/>
                  <a:pt x="3684494" y="3388659"/>
                </a:cubicBezTo>
                <a:cubicBezTo>
                  <a:pt x="3678517" y="3370729"/>
                  <a:pt x="3677047" y="3350595"/>
                  <a:pt x="3666564" y="3334870"/>
                </a:cubicBezTo>
                <a:cubicBezTo>
                  <a:pt x="3660588" y="3325905"/>
                  <a:pt x="3653011" y="3317822"/>
                  <a:pt x="3648635" y="3307976"/>
                </a:cubicBezTo>
                <a:cubicBezTo>
                  <a:pt x="3640959" y="3290706"/>
                  <a:pt x="3638625" y="3271348"/>
                  <a:pt x="3630705" y="3254188"/>
                </a:cubicBezTo>
                <a:cubicBezTo>
                  <a:pt x="3620609" y="3232314"/>
                  <a:pt x="3609302" y="3210708"/>
                  <a:pt x="3594847" y="3191435"/>
                </a:cubicBezTo>
                <a:cubicBezTo>
                  <a:pt x="3568628" y="3156477"/>
                  <a:pt x="3554232" y="3149418"/>
                  <a:pt x="3523129" y="3128682"/>
                </a:cubicBezTo>
                <a:cubicBezTo>
                  <a:pt x="3488791" y="3077174"/>
                  <a:pt x="3512818" y="3109406"/>
                  <a:pt x="3442447" y="3039035"/>
                </a:cubicBezTo>
                <a:lnTo>
                  <a:pt x="3442447" y="3039035"/>
                </a:lnTo>
                <a:cubicBezTo>
                  <a:pt x="3373892" y="2950894"/>
                  <a:pt x="3412017" y="2969128"/>
                  <a:pt x="3352800" y="2949388"/>
                </a:cubicBezTo>
                <a:cubicBezTo>
                  <a:pt x="3281158" y="2877749"/>
                  <a:pt x="3381340" y="2973579"/>
                  <a:pt x="3281082" y="2895600"/>
                </a:cubicBezTo>
                <a:cubicBezTo>
                  <a:pt x="3267739" y="2885222"/>
                  <a:pt x="3259071" y="2869435"/>
                  <a:pt x="3245223" y="2859741"/>
                </a:cubicBezTo>
                <a:cubicBezTo>
                  <a:pt x="3228801" y="2848246"/>
                  <a:pt x="3207812" y="2844407"/>
                  <a:pt x="3191435" y="2832847"/>
                </a:cubicBezTo>
                <a:cubicBezTo>
                  <a:pt x="3166840" y="2815486"/>
                  <a:pt x="3088187" y="2752733"/>
                  <a:pt x="3056964" y="2716306"/>
                </a:cubicBezTo>
                <a:cubicBezTo>
                  <a:pt x="3049952" y="2708126"/>
                  <a:pt x="3047143" y="2696507"/>
                  <a:pt x="3039035" y="2689412"/>
                </a:cubicBezTo>
                <a:cubicBezTo>
                  <a:pt x="3039033" y="2689410"/>
                  <a:pt x="2931460" y="2617695"/>
                  <a:pt x="2931458" y="2617694"/>
                </a:cubicBezTo>
                <a:cubicBezTo>
                  <a:pt x="2919505" y="2611718"/>
                  <a:pt x="2906474" y="2607532"/>
                  <a:pt x="2895600" y="2599765"/>
                </a:cubicBezTo>
                <a:cubicBezTo>
                  <a:pt x="2885283" y="2592396"/>
                  <a:pt x="2879254" y="2579903"/>
                  <a:pt x="2868705" y="2572870"/>
                </a:cubicBezTo>
                <a:cubicBezTo>
                  <a:pt x="2856154" y="2564503"/>
                  <a:pt x="2804641" y="2557028"/>
                  <a:pt x="2796988" y="2554941"/>
                </a:cubicBezTo>
                <a:cubicBezTo>
                  <a:pt x="2778755" y="2549968"/>
                  <a:pt x="2761732" y="2540719"/>
                  <a:pt x="2743200" y="2537012"/>
                </a:cubicBezTo>
                <a:cubicBezTo>
                  <a:pt x="2640440" y="2516460"/>
                  <a:pt x="2767747" y="2540788"/>
                  <a:pt x="2626658" y="2519082"/>
                </a:cubicBezTo>
                <a:cubicBezTo>
                  <a:pt x="2611598" y="2516765"/>
                  <a:pt x="2596919" y="2512273"/>
                  <a:pt x="2581835" y="2510118"/>
                </a:cubicBezTo>
                <a:cubicBezTo>
                  <a:pt x="2555047" y="2506291"/>
                  <a:pt x="2528047" y="2504141"/>
                  <a:pt x="2501153" y="2501153"/>
                </a:cubicBezTo>
                <a:cubicBezTo>
                  <a:pt x="2486212" y="2495176"/>
                  <a:pt x="2471596" y="2488312"/>
                  <a:pt x="2456329" y="2483223"/>
                </a:cubicBezTo>
                <a:cubicBezTo>
                  <a:pt x="2435691" y="2476344"/>
                  <a:pt x="2413507" y="2474014"/>
                  <a:pt x="2393576" y="2465294"/>
                </a:cubicBezTo>
                <a:cubicBezTo>
                  <a:pt x="2354575" y="2448231"/>
                  <a:pt x="2278210" y="2398793"/>
                  <a:pt x="2241176" y="2375647"/>
                </a:cubicBezTo>
                <a:cubicBezTo>
                  <a:pt x="2223247" y="2351741"/>
                  <a:pt x="2202539" y="2329686"/>
                  <a:pt x="2187388" y="2303929"/>
                </a:cubicBezTo>
                <a:cubicBezTo>
                  <a:pt x="2172466" y="2278562"/>
                  <a:pt x="2161251" y="2251025"/>
                  <a:pt x="2151529" y="2223247"/>
                </a:cubicBezTo>
                <a:cubicBezTo>
                  <a:pt x="2134212" y="2173771"/>
                  <a:pt x="2118421" y="2096671"/>
                  <a:pt x="2106705" y="2043953"/>
                </a:cubicBezTo>
                <a:cubicBezTo>
                  <a:pt x="2097942" y="1965079"/>
                  <a:pt x="2097044" y="1928592"/>
                  <a:pt x="2070847" y="1846729"/>
                </a:cubicBezTo>
                <a:cubicBezTo>
                  <a:pt x="2059007" y="1809730"/>
                  <a:pt x="2041800" y="1774652"/>
                  <a:pt x="2026023" y="1739153"/>
                </a:cubicBezTo>
                <a:cubicBezTo>
                  <a:pt x="2017882" y="1720835"/>
                  <a:pt x="2010919" y="1701577"/>
                  <a:pt x="1999129" y="1685365"/>
                </a:cubicBezTo>
                <a:cubicBezTo>
                  <a:pt x="1974885" y="1652030"/>
                  <a:pt x="1935360" y="1625007"/>
                  <a:pt x="1900517" y="1604682"/>
                </a:cubicBezTo>
                <a:cubicBezTo>
                  <a:pt x="1883202" y="1594582"/>
                  <a:pt x="1863041" y="1589439"/>
                  <a:pt x="1846729" y="1577788"/>
                </a:cubicBezTo>
                <a:cubicBezTo>
                  <a:pt x="1820880" y="1559325"/>
                  <a:pt x="1800220" y="1534362"/>
                  <a:pt x="1775011" y="1515035"/>
                </a:cubicBezTo>
                <a:cubicBezTo>
                  <a:pt x="1686683" y="1447317"/>
                  <a:pt x="1524756" y="1344133"/>
                  <a:pt x="1443317" y="1255059"/>
                </a:cubicBezTo>
                <a:cubicBezTo>
                  <a:pt x="1248588" y="1042074"/>
                  <a:pt x="1313707" y="1052360"/>
                  <a:pt x="1129553" y="806823"/>
                </a:cubicBezTo>
                <a:cubicBezTo>
                  <a:pt x="919611" y="526902"/>
                  <a:pt x="1123636" y="806913"/>
                  <a:pt x="914400" y="493059"/>
                </a:cubicBezTo>
                <a:cubicBezTo>
                  <a:pt x="879908" y="441321"/>
                  <a:pt x="840533" y="392910"/>
                  <a:pt x="806823" y="340659"/>
                </a:cubicBezTo>
                <a:cubicBezTo>
                  <a:pt x="780701" y="300170"/>
                  <a:pt x="761079" y="255737"/>
                  <a:pt x="735105" y="215153"/>
                </a:cubicBezTo>
                <a:cubicBezTo>
                  <a:pt x="713196" y="180919"/>
                  <a:pt x="685933" y="150359"/>
                  <a:pt x="663388" y="116541"/>
                </a:cubicBezTo>
                <a:cubicBezTo>
                  <a:pt x="633074" y="71070"/>
                  <a:pt x="629448" y="32839"/>
                  <a:pt x="573741" y="8965"/>
                </a:cubicBezTo>
                <a:cubicBezTo>
                  <a:pt x="551597" y="-525"/>
                  <a:pt x="525929" y="2988"/>
                  <a:pt x="502023" y="0"/>
                </a:cubicBezTo>
                <a:cubicBezTo>
                  <a:pt x="425125" y="10986"/>
                  <a:pt x="412081" y="11039"/>
                  <a:pt x="322729" y="35859"/>
                </a:cubicBezTo>
                <a:cubicBezTo>
                  <a:pt x="171081" y="77983"/>
                  <a:pt x="381436" y="33081"/>
                  <a:pt x="233082" y="62753"/>
                </a:cubicBezTo>
                <a:cubicBezTo>
                  <a:pt x="201721" y="78433"/>
                  <a:pt x="174626" y="85719"/>
                  <a:pt x="161364" y="125506"/>
                </a:cubicBezTo>
                <a:cubicBezTo>
                  <a:pt x="154749" y="145350"/>
                  <a:pt x="165847" y="129988"/>
                  <a:pt x="170329" y="14343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660400" y="1842135"/>
            <a:ext cx="588899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/>
              <a:t>Blue: inhibitory neuron</a:t>
            </a:r>
            <a:r>
              <a:rPr lang="zh-CN" altLang="en-US" b="1" dirty="0"/>
              <a:t>； </a:t>
            </a:r>
            <a:r>
              <a:rPr lang="en-US" altLang="zh-CN" b="1" dirty="0"/>
              <a:t>Red: excitatory neuron</a:t>
            </a:r>
            <a:endParaRPr lang="en-US" altLang="zh-CN" b="1" dirty="0"/>
          </a:p>
          <a:p>
            <a:r>
              <a:rPr lang="en-US" altLang="zh-CN" b="1" dirty="0"/>
              <a:t>2. UMAP plot</a:t>
            </a:r>
            <a:r>
              <a:rPr lang="zh-CN" altLang="en-US" b="1" dirty="0"/>
              <a:t>：</a:t>
            </a:r>
            <a:r>
              <a:rPr lang="en-US" altLang="zh-CN" b="1" dirty="0"/>
              <a:t>resolution = 1</a:t>
            </a:r>
            <a:r>
              <a:rPr lang="zh-CN" altLang="en-US" b="1" dirty="0"/>
              <a:t>，</a:t>
            </a:r>
            <a:r>
              <a:rPr lang="en-US" altLang="zh-CN" b="1" dirty="0"/>
              <a:t>PCA = 30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3. </a:t>
            </a:r>
            <a:r>
              <a:rPr lang="en-US" b="1" dirty="0"/>
              <a:t>We focused more on inhibitory neurons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795" y="2111456"/>
            <a:ext cx="4518397" cy="4486045"/>
          </a:xfrm>
          <a:prstGeom prst="rect">
            <a:avLst/>
          </a:prstGeom>
        </p:spPr>
      </p:pic>
      <p:pic>
        <p:nvPicPr>
          <p:cNvPr id="14" name="图片 13" descr="图片包含 图表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4" r="14984" b="11320"/>
          <a:stretch>
            <a:fillRect/>
          </a:stretch>
        </p:blipFill>
        <p:spPr>
          <a:xfrm>
            <a:off x="8640946" y="91940"/>
            <a:ext cx="2232211" cy="26438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670" y="732679"/>
            <a:ext cx="8870576" cy="845110"/>
          </a:xfrm>
        </p:spPr>
        <p:txBody>
          <a:bodyPr>
            <a:normAutofit/>
          </a:bodyPr>
          <a:lstStyle/>
          <a:p>
            <a:r>
              <a:rPr lang="en-US" altLang="zh-CN" sz="3500" dirty="0"/>
              <a:t>Cluster 0,</a:t>
            </a:r>
            <a:r>
              <a:rPr lang="zh-CN" altLang="en-US" sz="3500" dirty="0"/>
              <a:t> </a:t>
            </a:r>
            <a:r>
              <a:rPr lang="en-US" altLang="zh-CN" sz="3500" dirty="0"/>
              <a:t>1: </a:t>
            </a:r>
            <a:r>
              <a:rPr lang="en-US" altLang="zh-CN" sz="3500" dirty="0" err="1"/>
              <a:t>GABAnergics</a:t>
            </a:r>
            <a:r>
              <a:rPr lang="en-US" altLang="zh-CN" sz="3500" dirty="0"/>
              <a:t> in HY/ZI</a:t>
            </a:r>
            <a:endParaRPr lang="zh-CN" altLang="en-US" sz="3500" dirty="0"/>
          </a:p>
        </p:txBody>
      </p:sp>
      <p:sp>
        <p:nvSpPr>
          <p:cNvPr id="3" name="任意多边形: 形状 2"/>
          <p:cNvSpPr/>
          <p:nvPr/>
        </p:nvSpPr>
        <p:spPr>
          <a:xfrm>
            <a:off x="9929192" y="1385899"/>
            <a:ext cx="727075" cy="626166"/>
          </a:xfrm>
          <a:custGeom>
            <a:avLst/>
            <a:gdLst>
              <a:gd name="connsiteX0" fmla="*/ 0 w 727075"/>
              <a:gd name="connsiteY0" fmla="*/ 79514 h 626166"/>
              <a:gd name="connsiteX1" fmla="*/ 29817 w 727075"/>
              <a:gd name="connsiteY1" fmla="*/ 9940 h 626166"/>
              <a:gd name="connsiteX2" fmla="*/ 69573 w 727075"/>
              <a:gd name="connsiteY2" fmla="*/ 1 h 626166"/>
              <a:gd name="connsiteX3" fmla="*/ 188843 w 727075"/>
              <a:gd name="connsiteY3" fmla="*/ 9940 h 626166"/>
              <a:gd name="connsiteX4" fmla="*/ 238539 w 727075"/>
              <a:gd name="connsiteY4" fmla="*/ 119270 h 626166"/>
              <a:gd name="connsiteX5" fmla="*/ 308113 w 727075"/>
              <a:gd name="connsiteY5" fmla="*/ 248479 h 626166"/>
              <a:gd name="connsiteX6" fmla="*/ 347869 w 727075"/>
              <a:gd name="connsiteY6" fmla="*/ 268357 h 626166"/>
              <a:gd name="connsiteX7" fmla="*/ 447260 w 727075"/>
              <a:gd name="connsiteY7" fmla="*/ 258418 h 626166"/>
              <a:gd name="connsiteX8" fmla="*/ 506895 w 727075"/>
              <a:gd name="connsiteY8" fmla="*/ 248479 h 626166"/>
              <a:gd name="connsiteX9" fmla="*/ 665921 w 727075"/>
              <a:gd name="connsiteY9" fmla="*/ 278297 h 626166"/>
              <a:gd name="connsiteX10" fmla="*/ 675860 w 727075"/>
              <a:gd name="connsiteY10" fmla="*/ 308114 h 626166"/>
              <a:gd name="connsiteX11" fmla="*/ 695739 w 727075"/>
              <a:gd name="connsiteY11" fmla="*/ 327992 h 626166"/>
              <a:gd name="connsiteX12" fmla="*/ 715617 w 727075"/>
              <a:gd name="connsiteY12" fmla="*/ 387627 h 626166"/>
              <a:gd name="connsiteX13" fmla="*/ 675860 w 727075"/>
              <a:gd name="connsiteY13" fmla="*/ 616227 h 626166"/>
              <a:gd name="connsiteX14" fmla="*/ 626165 w 727075"/>
              <a:gd name="connsiteY14" fmla="*/ 626166 h 626166"/>
              <a:gd name="connsiteX15" fmla="*/ 556591 w 727075"/>
              <a:gd name="connsiteY15" fmla="*/ 606288 h 626166"/>
              <a:gd name="connsiteX16" fmla="*/ 546652 w 727075"/>
              <a:gd name="connsiteY16" fmla="*/ 576470 h 626166"/>
              <a:gd name="connsiteX17" fmla="*/ 526773 w 727075"/>
              <a:gd name="connsiteY17" fmla="*/ 536714 h 626166"/>
              <a:gd name="connsiteX18" fmla="*/ 487017 w 727075"/>
              <a:gd name="connsiteY18" fmla="*/ 437323 h 626166"/>
              <a:gd name="connsiteX19" fmla="*/ 437321 w 727075"/>
              <a:gd name="connsiteY19" fmla="*/ 407505 h 626166"/>
              <a:gd name="connsiteX20" fmla="*/ 347869 w 727075"/>
              <a:gd name="connsiteY20" fmla="*/ 377688 h 626166"/>
              <a:gd name="connsiteX21" fmla="*/ 288234 w 727075"/>
              <a:gd name="connsiteY21" fmla="*/ 318053 h 626166"/>
              <a:gd name="connsiteX22" fmla="*/ 218660 w 727075"/>
              <a:gd name="connsiteY22" fmla="*/ 278297 h 626166"/>
              <a:gd name="connsiteX23" fmla="*/ 159026 w 727075"/>
              <a:gd name="connsiteY23" fmla="*/ 268357 h 626166"/>
              <a:gd name="connsiteX24" fmla="*/ 89452 w 727075"/>
              <a:gd name="connsiteY24" fmla="*/ 208723 h 626166"/>
              <a:gd name="connsiteX25" fmla="*/ 69573 w 727075"/>
              <a:gd name="connsiteY25" fmla="*/ 188844 h 626166"/>
              <a:gd name="connsiteX26" fmla="*/ 29817 w 727075"/>
              <a:gd name="connsiteY26" fmla="*/ 178905 h 626166"/>
              <a:gd name="connsiteX27" fmla="*/ 0 w 727075"/>
              <a:gd name="connsiteY27" fmla="*/ 79514 h 62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7075" h="626166">
                <a:moveTo>
                  <a:pt x="0" y="79514"/>
                </a:moveTo>
                <a:cubicBezTo>
                  <a:pt x="0" y="51353"/>
                  <a:pt x="13202" y="28929"/>
                  <a:pt x="29817" y="9940"/>
                </a:cubicBezTo>
                <a:cubicBezTo>
                  <a:pt x="38812" y="-340"/>
                  <a:pt x="55913" y="1"/>
                  <a:pt x="69573" y="1"/>
                </a:cubicBezTo>
                <a:cubicBezTo>
                  <a:pt x="109467" y="1"/>
                  <a:pt x="149086" y="6627"/>
                  <a:pt x="188843" y="9940"/>
                </a:cubicBezTo>
                <a:cubicBezTo>
                  <a:pt x="261452" y="64395"/>
                  <a:pt x="208029" y="9433"/>
                  <a:pt x="238539" y="119270"/>
                </a:cubicBezTo>
                <a:cubicBezTo>
                  <a:pt x="252536" y="169660"/>
                  <a:pt x="265266" y="217875"/>
                  <a:pt x="308113" y="248479"/>
                </a:cubicBezTo>
                <a:cubicBezTo>
                  <a:pt x="320169" y="257091"/>
                  <a:pt x="334617" y="261731"/>
                  <a:pt x="347869" y="268357"/>
                </a:cubicBezTo>
                <a:cubicBezTo>
                  <a:pt x="380999" y="265044"/>
                  <a:pt x="414222" y="262548"/>
                  <a:pt x="447260" y="258418"/>
                </a:cubicBezTo>
                <a:cubicBezTo>
                  <a:pt x="467257" y="255918"/>
                  <a:pt x="486825" y="246654"/>
                  <a:pt x="506895" y="248479"/>
                </a:cubicBezTo>
                <a:cubicBezTo>
                  <a:pt x="560606" y="253362"/>
                  <a:pt x="612912" y="268358"/>
                  <a:pt x="665921" y="278297"/>
                </a:cubicBezTo>
                <a:cubicBezTo>
                  <a:pt x="669234" y="288236"/>
                  <a:pt x="670470" y="299130"/>
                  <a:pt x="675860" y="308114"/>
                </a:cubicBezTo>
                <a:cubicBezTo>
                  <a:pt x="680681" y="316149"/>
                  <a:pt x="691548" y="319611"/>
                  <a:pt x="695739" y="327992"/>
                </a:cubicBezTo>
                <a:cubicBezTo>
                  <a:pt x="705110" y="346733"/>
                  <a:pt x="708991" y="367749"/>
                  <a:pt x="715617" y="387627"/>
                </a:cubicBezTo>
                <a:cubicBezTo>
                  <a:pt x="712347" y="456302"/>
                  <a:pt x="762392" y="583778"/>
                  <a:pt x="675860" y="616227"/>
                </a:cubicBezTo>
                <a:cubicBezTo>
                  <a:pt x="660043" y="622158"/>
                  <a:pt x="642730" y="622853"/>
                  <a:pt x="626165" y="626166"/>
                </a:cubicBezTo>
                <a:cubicBezTo>
                  <a:pt x="602974" y="619540"/>
                  <a:pt x="577044" y="619071"/>
                  <a:pt x="556591" y="606288"/>
                </a:cubicBezTo>
                <a:cubicBezTo>
                  <a:pt x="547707" y="600735"/>
                  <a:pt x="550779" y="586100"/>
                  <a:pt x="546652" y="576470"/>
                </a:cubicBezTo>
                <a:cubicBezTo>
                  <a:pt x="540815" y="562852"/>
                  <a:pt x="533399" y="549966"/>
                  <a:pt x="526773" y="536714"/>
                </a:cubicBezTo>
                <a:cubicBezTo>
                  <a:pt x="518658" y="496138"/>
                  <a:pt x="519108" y="469414"/>
                  <a:pt x="487017" y="437323"/>
                </a:cubicBezTo>
                <a:cubicBezTo>
                  <a:pt x="473357" y="423663"/>
                  <a:pt x="454208" y="416887"/>
                  <a:pt x="437321" y="407505"/>
                </a:cubicBezTo>
                <a:cubicBezTo>
                  <a:pt x="391028" y="381787"/>
                  <a:pt x="402318" y="388578"/>
                  <a:pt x="347869" y="377688"/>
                </a:cubicBezTo>
                <a:cubicBezTo>
                  <a:pt x="331486" y="328538"/>
                  <a:pt x="347532" y="355114"/>
                  <a:pt x="288234" y="318053"/>
                </a:cubicBezTo>
                <a:cubicBezTo>
                  <a:pt x="265708" y="303975"/>
                  <a:pt x="244766" y="286129"/>
                  <a:pt x="218660" y="278297"/>
                </a:cubicBezTo>
                <a:cubicBezTo>
                  <a:pt x="199358" y="272506"/>
                  <a:pt x="178904" y="271670"/>
                  <a:pt x="159026" y="268357"/>
                </a:cubicBezTo>
                <a:cubicBezTo>
                  <a:pt x="95851" y="205184"/>
                  <a:pt x="165960" y="272480"/>
                  <a:pt x="89452" y="208723"/>
                </a:cubicBezTo>
                <a:cubicBezTo>
                  <a:pt x="82253" y="202724"/>
                  <a:pt x="77955" y="193035"/>
                  <a:pt x="69573" y="188844"/>
                </a:cubicBezTo>
                <a:cubicBezTo>
                  <a:pt x="57355" y="182735"/>
                  <a:pt x="43069" y="182218"/>
                  <a:pt x="29817" y="178905"/>
                </a:cubicBezTo>
                <a:cubicBezTo>
                  <a:pt x="5830" y="142924"/>
                  <a:pt x="0" y="107675"/>
                  <a:pt x="0" y="79514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83" y="2218528"/>
            <a:ext cx="4607107" cy="45765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816" y="483572"/>
            <a:ext cx="4209388" cy="28690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139486" y="50064"/>
            <a:ext cx="1061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charset="-122"/>
                <a:ea typeface="等线" panose="02010600030101010101" charset="-122"/>
              </a:rPr>
              <a:t>Col19a1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2473544" y="133526"/>
            <a:ext cx="899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charset="-122"/>
                <a:ea typeface="等线" panose="02010600030101010101" charset="-122"/>
              </a:rPr>
              <a:t>Baiap3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727" y="418587"/>
            <a:ext cx="4271190" cy="27675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42501"/>
          <a:stretch>
            <a:fillRect/>
          </a:stretch>
        </p:blipFill>
        <p:spPr>
          <a:xfrm>
            <a:off x="410593" y="3702703"/>
            <a:ext cx="5400801" cy="26991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584" y="3186144"/>
            <a:ext cx="4424116" cy="3538330"/>
          </a:xfrm>
          <a:prstGeom prst="rect">
            <a:avLst/>
          </a:prstGeom>
        </p:spPr>
      </p:pic>
      <p:sp>
        <p:nvSpPr>
          <p:cNvPr id="22" name="任意多边形: 形状 21"/>
          <p:cNvSpPr/>
          <p:nvPr/>
        </p:nvSpPr>
        <p:spPr>
          <a:xfrm>
            <a:off x="7712857" y="4464424"/>
            <a:ext cx="1915237" cy="1550894"/>
          </a:xfrm>
          <a:custGeom>
            <a:avLst/>
            <a:gdLst>
              <a:gd name="connsiteX0" fmla="*/ 1655261 w 1915237"/>
              <a:gd name="connsiteY0" fmla="*/ 0 h 1550894"/>
              <a:gd name="connsiteX1" fmla="*/ 1700084 w 1915237"/>
              <a:gd name="connsiteY1" fmla="*/ 26894 h 1550894"/>
              <a:gd name="connsiteX2" fmla="*/ 1735943 w 1915237"/>
              <a:gd name="connsiteY2" fmla="*/ 44823 h 1550894"/>
              <a:gd name="connsiteX3" fmla="*/ 1762837 w 1915237"/>
              <a:gd name="connsiteY3" fmla="*/ 71717 h 1550894"/>
              <a:gd name="connsiteX4" fmla="*/ 1789731 w 1915237"/>
              <a:gd name="connsiteY4" fmla="*/ 89647 h 1550894"/>
              <a:gd name="connsiteX5" fmla="*/ 1807661 w 1915237"/>
              <a:gd name="connsiteY5" fmla="*/ 143435 h 1550894"/>
              <a:gd name="connsiteX6" fmla="*/ 1834555 w 1915237"/>
              <a:gd name="connsiteY6" fmla="*/ 179294 h 1550894"/>
              <a:gd name="connsiteX7" fmla="*/ 1852484 w 1915237"/>
              <a:gd name="connsiteY7" fmla="*/ 215152 h 1550894"/>
              <a:gd name="connsiteX8" fmla="*/ 1843519 w 1915237"/>
              <a:gd name="connsiteY8" fmla="*/ 358588 h 1550894"/>
              <a:gd name="connsiteX9" fmla="*/ 1816625 w 1915237"/>
              <a:gd name="connsiteY9" fmla="*/ 385482 h 1550894"/>
              <a:gd name="connsiteX10" fmla="*/ 1825590 w 1915237"/>
              <a:gd name="connsiteY10" fmla="*/ 573741 h 1550894"/>
              <a:gd name="connsiteX11" fmla="*/ 1861449 w 1915237"/>
              <a:gd name="connsiteY11" fmla="*/ 609600 h 1550894"/>
              <a:gd name="connsiteX12" fmla="*/ 1915237 w 1915237"/>
              <a:gd name="connsiteY12" fmla="*/ 627529 h 1550894"/>
              <a:gd name="connsiteX13" fmla="*/ 1852484 w 1915237"/>
              <a:gd name="connsiteY13" fmla="*/ 699247 h 1550894"/>
              <a:gd name="connsiteX14" fmla="*/ 1807661 w 1915237"/>
              <a:gd name="connsiteY14" fmla="*/ 726141 h 1550894"/>
              <a:gd name="connsiteX15" fmla="*/ 1789731 w 1915237"/>
              <a:gd name="connsiteY15" fmla="*/ 753035 h 1550894"/>
              <a:gd name="connsiteX16" fmla="*/ 1718014 w 1915237"/>
              <a:gd name="connsiteY16" fmla="*/ 842682 h 1550894"/>
              <a:gd name="connsiteX17" fmla="*/ 1700084 w 1915237"/>
              <a:gd name="connsiteY17" fmla="*/ 896470 h 1550894"/>
              <a:gd name="connsiteX18" fmla="*/ 1691119 w 1915237"/>
              <a:gd name="connsiteY18" fmla="*/ 923364 h 1550894"/>
              <a:gd name="connsiteX19" fmla="*/ 1619402 w 1915237"/>
              <a:gd name="connsiteY19" fmla="*/ 995082 h 1550894"/>
              <a:gd name="connsiteX20" fmla="*/ 1601472 w 1915237"/>
              <a:gd name="connsiteY20" fmla="*/ 1013011 h 1550894"/>
              <a:gd name="connsiteX21" fmla="*/ 1538719 w 1915237"/>
              <a:gd name="connsiteY21" fmla="*/ 1048870 h 1550894"/>
              <a:gd name="connsiteX22" fmla="*/ 1511825 w 1915237"/>
              <a:gd name="connsiteY22" fmla="*/ 1057835 h 1550894"/>
              <a:gd name="connsiteX23" fmla="*/ 1484931 w 1915237"/>
              <a:gd name="connsiteY23" fmla="*/ 1075764 h 1550894"/>
              <a:gd name="connsiteX24" fmla="*/ 1449072 w 1915237"/>
              <a:gd name="connsiteY24" fmla="*/ 1093694 h 1550894"/>
              <a:gd name="connsiteX25" fmla="*/ 1386319 w 1915237"/>
              <a:gd name="connsiteY25" fmla="*/ 1129552 h 1550894"/>
              <a:gd name="connsiteX26" fmla="*/ 1323567 w 1915237"/>
              <a:gd name="connsiteY26" fmla="*/ 1156447 h 1550894"/>
              <a:gd name="connsiteX27" fmla="*/ 1305637 w 1915237"/>
              <a:gd name="connsiteY27" fmla="*/ 1174376 h 1550894"/>
              <a:gd name="connsiteX28" fmla="*/ 1269778 w 1915237"/>
              <a:gd name="connsiteY28" fmla="*/ 1183341 h 1550894"/>
              <a:gd name="connsiteX29" fmla="*/ 1242884 w 1915237"/>
              <a:gd name="connsiteY29" fmla="*/ 1192305 h 1550894"/>
              <a:gd name="connsiteX30" fmla="*/ 1198061 w 1915237"/>
              <a:gd name="connsiteY30" fmla="*/ 1219200 h 1550894"/>
              <a:gd name="connsiteX31" fmla="*/ 1117378 w 1915237"/>
              <a:gd name="connsiteY31" fmla="*/ 1246094 h 1550894"/>
              <a:gd name="connsiteX32" fmla="*/ 1054625 w 1915237"/>
              <a:gd name="connsiteY32" fmla="*/ 1264023 h 1550894"/>
              <a:gd name="connsiteX33" fmla="*/ 991872 w 1915237"/>
              <a:gd name="connsiteY33" fmla="*/ 1299882 h 1550894"/>
              <a:gd name="connsiteX34" fmla="*/ 938084 w 1915237"/>
              <a:gd name="connsiteY34" fmla="*/ 1326776 h 1550894"/>
              <a:gd name="connsiteX35" fmla="*/ 884296 w 1915237"/>
              <a:gd name="connsiteY35" fmla="*/ 1389529 h 1550894"/>
              <a:gd name="connsiteX36" fmla="*/ 866367 w 1915237"/>
              <a:gd name="connsiteY36" fmla="*/ 1425388 h 1550894"/>
              <a:gd name="connsiteX37" fmla="*/ 839472 w 1915237"/>
              <a:gd name="connsiteY37" fmla="*/ 1434352 h 1550894"/>
              <a:gd name="connsiteX38" fmla="*/ 785684 w 1915237"/>
              <a:gd name="connsiteY38" fmla="*/ 1461247 h 1550894"/>
              <a:gd name="connsiteX39" fmla="*/ 758790 w 1915237"/>
              <a:gd name="connsiteY39" fmla="*/ 1479176 h 1550894"/>
              <a:gd name="connsiteX40" fmla="*/ 705002 w 1915237"/>
              <a:gd name="connsiteY40" fmla="*/ 1488141 h 1550894"/>
              <a:gd name="connsiteX41" fmla="*/ 606390 w 1915237"/>
              <a:gd name="connsiteY41" fmla="*/ 1524000 h 1550894"/>
              <a:gd name="connsiteX42" fmla="*/ 489849 w 1915237"/>
              <a:gd name="connsiteY42" fmla="*/ 1550894 h 1550894"/>
              <a:gd name="connsiteX43" fmla="*/ 41614 w 1915237"/>
              <a:gd name="connsiteY43" fmla="*/ 1524000 h 1550894"/>
              <a:gd name="connsiteX44" fmla="*/ 32649 w 1915237"/>
              <a:gd name="connsiteY44" fmla="*/ 1497105 h 1550894"/>
              <a:gd name="connsiteX45" fmla="*/ 5755 w 1915237"/>
              <a:gd name="connsiteY45" fmla="*/ 1452282 h 1550894"/>
              <a:gd name="connsiteX46" fmla="*/ 14719 w 1915237"/>
              <a:gd name="connsiteY46" fmla="*/ 1317811 h 1550894"/>
              <a:gd name="connsiteX47" fmla="*/ 140225 w 1915237"/>
              <a:gd name="connsiteY47" fmla="*/ 1290917 h 1550894"/>
              <a:gd name="connsiteX48" fmla="*/ 176084 w 1915237"/>
              <a:gd name="connsiteY48" fmla="*/ 1281952 h 1550894"/>
              <a:gd name="connsiteX49" fmla="*/ 220908 w 1915237"/>
              <a:gd name="connsiteY49" fmla="*/ 1272988 h 1550894"/>
              <a:gd name="connsiteX50" fmla="*/ 328484 w 1915237"/>
              <a:gd name="connsiteY50" fmla="*/ 1255058 h 1550894"/>
              <a:gd name="connsiteX51" fmla="*/ 409167 w 1915237"/>
              <a:gd name="connsiteY51" fmla="*/ 1219200 h 1550894"/>
              <a:gd name="connsiteX52" fmla="*/ 498814 w 1915237"/>
              <a:gd name="connsiteY52" fmla="*/ 1138517 h 1550894"/>
              <a:gd name="connsiteX53" fmla="*/ 570531 w 1915237"/>
              <a:gd name="connsiteY53" fmla="*/ 1057835 h 1550894"/>
              <a:gd name="connsiteX54" fmla="*/ 633284 w 1915237"/>
              <a:gd name="connsiteY54" fmla="*/ 950258 h 1550894"/>
              <a:gd name="connsiteX55" fmla="*/ 642249 w 1915237"/>
              <a:gd name="connsiteY55" fmla="*/ 851647 h 1550894"/>
              <a:gd name="connsiteX56" fmla="*/ 678108 w 1915237"/>
              <a:gd name="connsiteY56" fmla="*/ 842682 h 1550894"/>
              <a:gd name="connsiteX57" fmla="*/ 749825 w 1915237"/>
              <a:gd name="connsiteY57" fmla="*/ 824752 h 1550894"/>
              <a:gd name="connsiteX58" fmla="*/ 785684 w 1915237"/>
              <a:gd name="connsiteY58" fmla="*/ 806823 h 1550894"/>
              <a:gd name="connsiteX59" fmla="*/ 857402 w 1915237"/>
              <a:gd name="connsiteY59" fmla="*/ 753035 h 1550894"/>
              <a:gd name="connsiteX60" fmla="*/ 902225 w 1915237"/>
              <a:gd name="connsiteY60" fmla="*/ 735105 h 1550894"/>
              <a:gd name="connsiteX61" fmla="*/ 973943 w 1915237"/>
              <a:gd name="connsiteY61" fmla="*/ 654423 h 1550894"/>
              <a:gd name="connsiteX62" fmla="*/ 1081519 w 1915237"/>
              <a:gd name="connsiteY62" fmla="*/ 564776 h 1550894"/>
              <a:gd name="connsiteX63" fmla="*/ 1126343 w 1915237"/>
              <a:gd name="connsiteY63" fmla="*/ 519952 h 1550894"/>
              <a:gd name="connsiteX64" fmla="*/ 1233919 w 1915237"/>
              <a:gd name="connsiteY64" fmla="*/ 475129 h 1550894"/>
              <a:gd name="connsiteX65" fmla="*/ 1260814 w 1915237"/>
              <a:gd name="connsiteY65" fmla="*/ 448235 h 1550894"/>
              <a:gd name="connsiteX66" fmla="*/ 1359425 w 1915237"/>
              <a:gd name="connsiteY66" fmla="*/ 376517 h 1550894"/>
              <a:gd name="connsiteX67" fmla="*/ 1440108 w 1915237"/>
              <a:gd name="connsiteY67" fmla="*/ 286870 h 1550894"/>
              <a:gd name="connsiteX68" fmla="*/ 1475967 w 1915237"/>
              <a:gd name="connsiteY68" fmla="*/ 179294 h 1550894"/>
              <a:gd name="connsiteX69" fmla="*/ 1502861 w 1915237"/>
              <a:gd name="connsiteY69" fmla="*/ 71717 h 1550894"/>
              <a:gd name="connsiteX70" fmla="*/ 1529755 w 1915237"/>
              <a:gd name="connsiteY70" fmla="*/ 53788 h 1550894"/>
              <a:gd name="connsiteX71" fmla="*/ 1547684 w 1915237"/>
              <a:gd name="connsiteY71" fmla="*/ 26894 h 1550894"/>
              <a:gd name="connsiteX72" fmla="*/ 1655261 w 1915237"/>
              <a:gd name="connsiteY72" fmla="*/ 0 h 155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915237" h="1550894">
                <a:moveTo>
                  <a:pt x="1655261" y="0"/>
                </a:moveTo>
                <a:cubicBezTo>
                  <a:pt x="1680661" y="0"/>
                  <a:pt x="1684853" y="18432"/>
                  <a:pt x="1700084" y="26894"/>
                </a:cubicBezTo>
                <a:cubicBezTo>
                  <a:pt x="1711766" y="33384"/>
                  <a:pt x="1725068" y="37056"/>
                  <a:pt x="1735943" y="44823"/>
                </a:cubicBezTo>
                <a:cubicBezTo>
                  <a:pt x="1746260" y="52192"/>
                  <a:pt x="1753098" y="63601"/>
                  <a:pt x="1762837" y="71717"/>
                </a:cubicBezTo>
                <a:cubicBezTo>
                  <a:pt x="1771114" y="78615"/>
                  <a:pt x="1780766" y="83670"/>
                  <a:pt x="1789731" y="89647"/>
                </a:cubicBezTo>
                <a:cubicBezTo>
                  <a:pt x="1795708" y="107576"/>
                  <a:pt x="1799209" y="126531"/>
                  <a:pt x="1807661" y="143435"/>
                </a:cubicBezTo>
                <a:cubicBezTo>
                  <a:pt x="1814343" y="156799"/>
                  <a:pt x="1826636" y="166624"/>
                  <a:pt x="1834555" y="179294"/>
                </a:cubicBezTo>
                <a:cubicBezTo>
                  <a:pt x="1841638" y="190626"/>
                  <a:pt x="1846508" y="203199"/>
                  <a:pt x="1852484" y="215152"/>
                </a:cubicBezTo>
                <a:cubicBezTo>
                  <a:pt x="1849496" y="262964"/>
                  <a:pt x="1853388" y="311710"/>
                  <a:pt x="1843519" y="358588"/>
                </a:cubicBezTo>
                <a:cubicBezTo>
                  <a:pt x="1840907" y="370994"/>
                  <a:pt x="1817678" y="372848"/>
                  <a:pt x="1816625" y="385482"/>
                </a:cubicBezTo>
                <a:cubicBezTo>
                  <a:pt x="1811408" y="448089"/>
                  <a:pt x="1813269" y="512137"/>
                  <a:pt x="1825590" y="573741"/>
                </a:cubicBezTo>
                <a:cubicBezTo>
                  <a:pt x="1828905" y="590317"/>
                  <a:pt x="1846954" y="600903"/>
                  <a:pt x="1861449" y="609600"/>
                </a:cubicBezTo>
                <a:cubicBezTo>
                  <a:pt x="1877655" y="619324"/>
                  <a:pt x="1915237" y="627529"/>
                  <a:pt x="1915237" y="627529"/>
                </a:cubicBezTo>
                <a:cubicBezTo>
                  <a:pt x="1894613" y="655027"/>
                  <a:pt x="1880339" y="677582"/>
                  <a:pt x="1852484" y="699247"/>
                </a:cubicBezTo>
                <a:cubicBezTo>
                  <a:pt x="1838730" y="709944"/>
                  <a:pt x="1822602" y="717176"/>
                  <a:pt x="1807661" y="726141"/>
                </a:cubicBezTo>
                <a:cubicBezTo>
                  <a:pt x="1801684" y="735106"/>
                  <a:pt x="1796743" y="744855"/>
                  <a:pt x="1789731" y="753035"/>
                </a:cubicBezTo>
                <a:cubicBezTo>
                  <a:pt x="1749707" y="799729"/>
                  <a:pt x="1749135" y="780440"/>
                  <a:pt x="1718014" y="842682"/>
                </a:cubicBezTo>
                <a:cubicBezTo>
                  <a:pt x="1709562" y="859586"/>
                  <a:pt x="1706061" y="878541"/>
                  <a:pt x="1700084" y="896470"/>
                </a:cubicBezTo>
                <a:cubicBezTo>
                  <a:pt x="1697096" y="905435"/>
                  <a:pt x="1697801" y="916682"/>
                  <a:pt x="1691119" y="923364"/>
                </a:cubicBezTo>
                <a:lnTo>
                  <a:pt x="1619402" y="995082"/>
                </a:lnTo>
                <a:cubicBezTo>
                  <a:pt x="1613425" y="1001059"/>
                  <a:pt x="1608504" y="1008323"/>
                  <a:pt x="1601472" y="1013011"/>
                </a:cubicBezTo>
                <a:cubicBezTo>
                  <a:pt x="1574460" y="1031020"/>
                  <a:pt x="1570570" y="1035220"/>
                  <a:pt x="1538719" y="1048870"/>
                </a:cubicBezTo>
                <a:cubicBezTo>
                  <a:pt x="1530033" y="1052592"/>
                  <a:pt x="1520277" y="1053609"/>
                  <a:pt x="1511825" y="1057835"/>
                </a:cubicBezTo>
                <a:cubicBezTo>
                  <a:pt x="1502188" y="1062653"/>
                  <a:pt x="1494286" y="1070419"/>
                  <a:pt x="1484931" y="1075764"/>
                </a:cubicBezTo>
                <a:cubicBezTo>
                  <a:pt x="1473328" y="1082394"/>
                  <a:pt x="1460675" y="1087064"/>
                  <a:pt x="1449072" y="1093694"/>
                </a:cubicBezTo>
                <a:cubicBezTo>
                  <a:pt x="1360393" y="1144368"/>
                  <a:pt x="1494658" y="1075384"/>
                  <a:pt x="1386319" y="1129552"/>
                </a:cubicBezTo>
                <a:cubicBezTo>
                  <a:pt x="1345834" y="1170040"/>
                  <a:pt x="1397919" y="1124582"/>
                  <a:pt x="1323567" y="1156447"/>
                </a:cubicBezTo>
                <a:cubicBezTo>
                  <a:pt x="1315798" y="1159776"/>
                  <a:pt x="1313197" y="1170596"/>
                  <a:pt x="1305637" y="1174376"/>
                </a:cubicBezTo>
                <a:cubicBezTo>
                  <a:pt x="1294617" y="1179886"/>
                  <a:pt x="1281625" y="1179956"/>
                  <a:pt x="1269778" y="1183341"/>
                </a:cubicBezTo>
                <a:cubicBezTo>
                  <a:pt x="1260692" y="1185937"/>
                  <a:pt x="1251336" y="1188079"/>
                  <a:pt x="1242884" y="1192305"/>
                </a:cubicBezTo>
                <a:cubicBezTo>
                  <a:pt x="1227299" y="1200097"/>
                  <a:pt x="1214076" y="1212336"/>
                  <a:pt x="1198061" y="1219200"/>
                </a:cubicBezTo>
                <a:cubicBezTo>
                  <a:pt x="1172004" y="1230367"/>
                  <a:pt x="1144272" y="1237129"/>
                  <a:pt x="1117378" y="1246094"/>
                </a:cubicBezTo>
                <a:cubicBezTo>
                  <a:pt x="1078802" y="1258952"/>
                  <a:pt x="1099642" y="1252768"/>
                  <a:pt x="1054625" y="1264023"/>
                </a:cubicBezTo>
                <a:cubicBezTo>
                  <a:pt x="1027616" y="1282028"/>
                  <a:pt x="1023717" y="1286234"/>
                  <a:pt x="991872" y="1299882"/>
                </a:cubicBezTo>
                <a:cubicBezTo>
                  <a:pt x="960058" y="1313517"/>
                  <a:pt x="966796" y="1302166"/>
                  <a:pt x="938084" y="1326776"/>
                </a:cubicBezTo>
                <a:cubicBezTo>
                  <a:pt x="913558" y="1347798"/>
                  <a:pt x="899522" y="1362882"/>
                  <a:pt x="884296" y="1389529"/>
                </a:cubicBezTo>
                <a:cubicBezTo>
                  <a:pt x="877666" y="1401132"/>
                  <a:pt x="875817" y="1415938"/>
                  <a:pt x="866367" y="1425388"/>
                </a:cubicBezTo>
                <a:cubicBezTo>
                  <a:pt x="859685" y="1432070"/>
                  <a:pt x="848107" y="1430514"/>
                  <a:pt x="839472" y="1434352"/>
                </a:cubicBezTo>
                <a:cubicBezTo>
                  <a:pt x="821154" y="1442493"/>
                  <a:pt x="803207" y="1451512"/>
                  <a:pt x="785684" y="1461247"/>
                </a:cubicBezTo>
                <a:cubicBezTo>
                  <a:pt x="776266" y="1466479"/>
                  <a:pt x="769011" y="1475769"/>
                  <a:pt x="758790" y="1479176"/>
                </a:cubicBezTo>
                <a:cubicBezTo>
                  <a:pt x="741546" y="1484924"/>
                  <a:pt x="722931" y="1485153"/>
                  <a:pt x="705002" y="1488141"/>
                </a:cubicBezTo>
                <a:cubicBezTo>
                  <a:pt x="667139" y="1503286"/>
                  <a:pt x="646661" y="1512494"/>
                  <a:pt x="606390" y="1524000"/>
                </a:cubicBezTo>
                <a:cubicBezTo>
                  <a:pt x="555943" y="1538413"/>
                  <a:pt x="536542" y="1541555"/>
                  <a:pt x="489849" y="1550894"/>
                </a:cubicBezTo>
                <a:cubicBezTo>
                  <a:pt x="340437" y="1541929"/>
                  <a:pt x="190269" y="1541489"/>
                  <a:pt x="41614" y="1524000"/>
                </a:cubicBezTo>
                <a:cubicBezTo>
                  <a:pt x="32229" y="1522896"/>
                  <a:pt x="36875" y="1505557"/>
                  <a:pt x="32649" y="1497105"/>
                </a:cubicBezTo>
                <a:cubicBezTo>
                  <a:pt x="24857" y="1481520"/>
                  <a:pt x="14720" y="1467223"/>
                  <a:pt x="5755" y="1452282"/>
                </a:cubicBezTo>
                <a:cubicBezTo>
                  <a:pt x="8743" y="1407458"/>
                  <a:pt x="-14040" y="1352322"/>
                  <a:pt x="14719" y="1317811"/>
                </a:cubicBezTo>
                <a:cubicBezTo>
                  <a:pt x="42109" y="1284943"/>
                  <a:pt x="98717" y="1301294"/>
                  <a:pt x="140225" y="1290917"/>
                </a:cubicBezTo>
                <a:cubicBezTo>
                  <a:pt x="152178" y="1287929"/>
                  <a:pt x="164056" y="1284625"/>
                  <a:pt x="176084" y="1281952"/>
                </a:cubicBezTo>
                <a:cubicBezTo>
                  <a:pt x="190958" y="1278647"/>
                  <a:pt x="205903" y="1275636"/>
                  <a:pt x="220908" y="1272988"/>
                </a:cubicBezTo>
                <a:lnTo>
                  <a:pt x="328484" y="1255058"/>
                </a:lnTo>
                <a:cubicBezTo>
                  <a:pt x="339673" y="1250582"/>
                  <a:pt x="397151" y="1229032"/>
                  <a:pt x="409167" y="1219200"/>
                </a:cubicBezTo>
                <a:cubicBezTo>
                  <a:pt x="563987" y="1092529"/>
                  <a:pt x="416546" y="1193362"/>
                  <a:pt x="498814" y="1138517"/>
                </a:cubicBezTo>
                <a:cubicBezTo>
                  <a:pt x="563721" y="1030340"/>
                  <a:pt x="481169" y="1156133"/>
                  <a:pt x="570531" y="1057835"/>
                </a:cubicBezTo>
                <a:cubicBezTo>
                  <a:pt x="613100" y="1011009"/>
                  <a:pt x="613075" y="1000782"/>
                  <a:pt x="633284" y="950258"/>
                </a:cubicBezTo>
                <a:cubicBezTo>
                  <a:pt x="636272" y="917388"/>
                  <a:pt x="629554" y="882114"/>
                  <a:pt x="642249" y="851647"/>
                </a:cubicBezTo>
                <a:cubicBezTo>
                  <a:pt x="646988" y="840274"/>
                  <a:pt x="666261" y="846067"/>
                  <a:pt x="678108" y="842682"/>
                </a:cubicBezTo>
                <a:cubicBezTo>
                  <a:pt x="742430" y="824304"/>
                  <a:pt x="658693" y="842979"/>
                  <a:pt x="749825" y="824752"/>
                </a:cubicBezTo>
                <a:cubicBezTo>
                  <a:pt x="761778" y="818776"/>
                  <a:pt x="774565" y="814236"/>
                  <a:pt x="785684" y="806823"/>
                </a:cubicBezTo>
                <a:cubicBezTo>
                  <a:pt x="810548" y="790247"/>
                  <a:pt x="829657" y="764133"/>
                  <a:pt x="857402" y="753035"/>
                </a:cubicBezTo>
                <a:lnTo>
                  <a:pt x="902225" y="735105"/>
                </a:lnTo>
                <a:cubicBezTo>
                  <a:pt x="931580" y="695966"/>
                  <a:pt x="933004" y="690546"/>
                  <a:pt x="973943" y="654423"/>
                </a:cubicBezTo>
                <a:cubicBezTo>
                  <a:pt x="1008944" y="623540"/>
                  <a:pt x="1048513" y="597782"/>
                  <a:pt x="1081519" y="564776"/>
                </a:cubicBezTo>
                <a:cubicBezTo>
                  <a:pt x="1096460" y="549835"/>
                  <a:pt x="1108347" y="531026"/>
                  <a:pt x="1126343" y="519952"/>
                </a:cubicBezTo>
                <a:cubicBezTo>
                  <a:pt x="1172344" y="491644"/>
                  <a:pt x="1195234" y="502760"/>
                  <a:pt x="1233919" y="475129"/>
                </a:cubicBezTo>
                <a:cubicBezTo>
                  <a:pt x="1244236" y="467760"/>
                  <a:pt x="1251074" y="456351"/>
                  <a:pt x="1260814" y="448235"/>
                </a:cubicBezTo>
                <a:cubicBezTo>
                  <a:pt x="1320871" y="398188"/>
                  <a:pt x="1256070" y="479872"/>
                  <a:pt x="1359425" y="376517"/>
                </a:cubicBezTo>
                <a:cubicBezTo>
                  <a:pt x="1411787" y="324155"/>
                  <a:pt x="1384462" y="353644"/>
                  <a:pt x="1440108" y="286870"/>
                </a:cubicBezTo>
                <a:cubicBezTo>
                  <a:pt x="1452061" y="251011"/>
                  <a:pt x="1471279" y="216801"/>
                  <a:pt x="1475967" y="179294"/>
                </a:cubicBezTo>
                <a:cubicBezTo>
                  <a:pt x="1480501" y="143016"/>
                  <a:pt x="1477533" y="102110"/>
                  <a:pt x="1502861" y="71717"/>
                </a:cubicBezTo>
                <a:cubicBezTo>
                  <a:pt x="1509758" y="63440"/>
                  <a:pt x="1520790" y="59764"/>
                  <a:pt x="1529755" y="53788"/>
                </a:cubicBezTo>
                <a:cubicBezTo>
                  <a:pt x="1535731" y="44823"/>
                  <a:pt x="1539271" y="33625"/>
                  <a:pt x="1547684" y="26894"/>
                </a:cubicBezTo>
                <a:cubicBezTo>
                  <a:pt x="1565978" y="12259"/>
                  <a:pt x="1629861" y="0"/>
                  <a:pt x="1655261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48165" y="1571266"/>
            <a:ext cx="1061977" cy="80013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6660776" y="2393576"/>
            <a:ext cx="2749178" cy="792568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471754" y="2393576"/>
            <a:ext cx="1546946" cy="792568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049016" y="2371400"/>
            <a:ext cx="1698231" cy="90968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410593" y="3281082"/>
            <a:ext cx="2749178" cy="42162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221571" y="3281082"/>
            <a:ext cx="2589823" cy="42162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" y="1628775"/>
            <a:ext cx="1385570" cy="845185"/>
          </a:xfrm>
        </p:spPr>
        <p:txBody>
          <a:bodyPr>
            <a:normAutofit fontScale="90000"/>
          </a:bodyPr>
          <a:p>
            <a:r>
              <a:rPr lang="en-US" sz="3500" dirty="0"/>
              <a:t>Verification by ISH staining data bank from allen brain</a:t>
            </a:r>
            <a:endParaRPr lang="en-US" sz="3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0182" y="1888012"/>
            <a:ext cx="4621913" cy="4615232"/>
          </a:xfrm>
          <a:prstGeom prst="rect">
            <a:avLst/>
          </a:prstGeom>
        </p:spPr>
      </p:pic>
      <p:pic>
        <p:nvPicPr>
          <p:cNvPr id="14" name="图片 13" descr="图片包含 图表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4" r="14984" b="11320"/>
          <a:stretch>
            <a:fillRect/>
          </a:stretch>
        </p:blipFill>
        <p:spPr>
          <a:xfrm>
            <a:off x="9455955" y="255849"/>
            <a:ext cx="2232211" cy="26438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670" y="732679"/>
            <a:ext cx="8870576" cy="845110"/>
          </a:xfrm>
        </p:spPr>
        <p:txBody>
          <a:bodyPr>
            <a:normAutofit/>
          </a:bodyPr>
          <a:lstStyle/>
          <a:p>
            <a:r>
              <a:rPr lang="en-US" altLang="zh-CN" sz="3500" dirty="0"/>
              <a:t>Cluster 0,</a:t>
            </a:r>
            <a:r>
              <a:rPr lang="zh-CN" altLang="en-US" sz="3500" dirty="0"/>
              <a:t> </a:t>
            </a:r>
            <a:r>
              <a:rPr lang="en-US" altLang="zh-CN" sz="3500" dirty="0"/>
              <a:t>1: </a:t>
            </a:r>
            <a:r>
              <a:rPr lang="en-US" altLang="zh-CN" sz="3500" dirty="0" err="1"/>
              <a:t>GABAnergics</a:t>
            </a:r>
            <a:r>
              <a:rPr lang="en-US" altLang="zh-CN" sz="3500" dirty="0"/>
              <a:t> in HY/ZI</a:t>
            </a:r>
            <a:endParaRPr lang="zh-CN" altLang="en-US" sz="3500" dirty="0"/>
          </a:p>
        </p:txBody>
      </p:sp>
      <p:sp>
        <p:nvSpPr>
          <p:cNvPr id="3" name="任意多边形: 形状 2"/>
          <p:cNvSpPr/>
          <p:nvPr/>
        </p:nvSpPr>
        <p:spPr>
          <a:xfrm>
            <a:off x="10744201" y="1549808"/>
            <a:ext cx="727075" cy="626166"/>
          </a:xfrm>
          <a:custGeom>
            <a:avLst/>
            <a:gdLst>
              <a:gd name="connsiteX0" fmla="*/ 0 w 727075"/>
              <a:gd name="connsiteY0" fmla="*/ 79514 h 626166"/>
              <a:gd name="connsiteX1" fmla="*/ 29817 w 727075"/>
              <a:gd name="connsiteY1" fmla="*/ 9940 h 626166"/>
              <a:gd name="connsiteX2" fmla="*/ 69573 w 727075"/>
              <a:gd name="connsiteY2" fmla="*/ 1 h 626166"/>
              <a:gd name="connsiteX3" fmla="*/ 188843 w 727075"/>
              <a:gd name="connsiteY3" fmla="*/ 9940 h 626166"/>
              <a:gd name="connsiteX4" fmla="*/ 238539 w 727075"/>
              <a:gd name="connsiteY4" fmla="*/ 119270 h 626166"/>
              <a:gd name="connsiteX5" fmla="*/ 308113 w 727075"/>
              <a:gd name="connsiteY5" fmla="*/ 248479 h 626166"/>
              <a:gd name="connsiteX6" fmla="*/ 347869 w 727075"/>
              <a:gd name="connsiteY6" fmla="*/ 268357 h 626166"/>
              <a:gd name="connsiteX7" fmla="*/ 447260 w 727075"/>
              <a:gd name="connsiteY7" fmla="*/ 258418 h 626166"/>
              <a:gd name="connsiteX8" fmla="*/ 506895 w 727075"/>
              <a:gd name="connsiteY8" fmla="*/ 248479 h 626166"/>
              <a:gd name="connsiteX9" fmla="*/ 665921 w 727075"/>
              <a:gd name="connsiteY9" fmla="*/ 278297 h 626166"/>
              <a:gd name="connsiteX10" fmla="*/ 675860 w 727075"/>
              <a:gd name="connsiteY10" fmla="*/ 308114 h 626166"/>
              <a:gd name="connsiteX11" fmla="*/ 695739 w 727075"/>
              <a:gd name="connsiteY11" fmla="*/ 327992 h 626166"/>
              <a:gd name="connsiteX12" fmla="*/ 715617 w 727075"/>
              <a:gd name="connsiteY12" fmla="*/ 387627 h 626166"/>
              <a:gd name="connsiteX13" fmla="*/ 675860 w 727075"/>
              <a:gd name="connsiteY13" fmla="*/ 616227 h 626166"/>
              <a:gd name="connsiteX14" fmla="*/ 626165 w 727075"/>
              <a:gd name="connsiteY14" fmla="*/ 626166 h 626166"/>
              <a:gd name="connsiteX15" fmla="*/ 556591 w 727075"/>
              <a:gd name="connsiteY15" fmla="*/ 606288 h 626166"/>
              <a:gd name="connsiteX16" fmla="*/ 546652 w 727075"/>
              <a:gd name="connsiteY16" fmla="*/ 576470 h 626166"/>
              <a:gd name="connsiteX17" fmla="*/ 526773 w 727075"/>
              <a:gd name="connsiteY17" fmla="*/ 536714 h 626166"/>
              <a:gd name="connsiteX18" fmla="*/ 487017 w 727075"/>
              <a:gd name="connsiteY18" fmla="*/ 437323 h 626166"/>
              <a:gd name="connsiteX19" fmla="*/ 437321 w 727075"/>
              <a:gd name="connsiteY19" fmla="*/ 407505 h 626166"/>
              <a:gd name="connsiteX20" fmla="*/ 347869 w 727075"/>
              <a:gd name="connsiteY20" fmla="*/ 377688 h 626166"/>
              <a:gd name="connsiteX21" fmla="*/ 288234 w 727075"/>
              <a:gd name="connsiteY21" fmla="*/ 318053 h 626166"/>
              <a:gd name="connsiteX22" fmla="*/ 218660 w 727075"/>
              <a:gd name="connsiteY22" fmla="*/ 278297 h 626166"/>
              <a:gd name="connsiteX23" fmla="*/ 159026 w 727075"/>
              <a:gd name="connsiteY23" fmla="*/ 268357 h 626166"/>
              <a:gd name="connsiteX24" fmla="*/ 89452 w 727075"/>
              <a:gd name="connsiteY24" fmla="*/ 208723 h 626166"/>
              <a:gd name="connsiteX25" fmla="*/ 69573 w 727075"/>
              <a:gd name="connsiteY25" fmla="*/ 188844 h 626166"/>
              <a:gd name="connsiteX26" fmla="*/ 29817 w 727075"/>
              <a:gd name="connsiteY26" fmla="*/ 178905 h 626166"/>
              <a:gd name="connsiteX27" fmla="*/ 0 w 727075"/>
              <a:gd name="connsiteY27" fmla="*/ 79514 h 62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7075" h="626166">
                <a:moveTo>
                  <a:pt x="0" y="79514"/>
                </a:moveTo>
                <a:cubicBezTo>
                  <a:pt x="0" y="51353"/>
                  <a:pt x="13202" y="28929"/>
                  <a:pt x="29817" y="9940"/>
                </a:cubicBezTo>
                <a:cubicBezTo>
                  <a:pt x="38812" y="-340"/>
                  <a:pt x="55913" y="1"/>
                  <a:pt x="69573" y="1"/>
                </a:cubicBezTo>
                <a:cubicBezTo>
                  <a:pt x="109467" y="1"/>
                  <a:pt x="149086" y="6627"/>
                  <a:pt x="188843" y="9940"/>
                </a:cubicBezTo>
                <a:cubicBezTo>
                  <a:pt x="261452" y="64395"/>
                  <a:pt x="208029" y="9433"/>
                  <a:pt x="238539" y="119270"/>
                </a:cubicBezTo>
                <a:cubicBezTo>
                  <a:pt x="252536" y="169660"/>
                  <a:pt x="265266" y="217875"/>
                  <a:pt x="308113" y="248479"/>
                </a:cubicBezTo>
                <a:cubicBezTo>
                  <a:pt x="320169" y="257091"/>
                  <a:pt x="334617" y="261731"/>
                  <a:pt x="347869" y="268357"/>
                </a:cubicBezTo>
                <a:cubicBezTo>
                  <a:pt x="380999" y="265044"/>
                  <a:pt x="414222" y="262548"/>
                  <a:pt x="447260" y="258418"/>
                </a:cubicBezTo>
                <a:cubicBezTo>
                  <a:pt x="467257" y="255918"/>
                  <a:pt x="486825" y="246654"/>
                  <a:pt x="506895" y="248479"/>
                </a:cubicBezTo>
                <a:cubicBezTo>
                  <a:pt x="560606" y="253362"/>
                  <a:pt x="612912" y="268358"/>
                  <a:pt x="665921" y="278297"/>
                </a:cubicBezTo>
                <a:cubicBezTo>
                  <a:pt x="669234" y="288236"/>
                  <a:pt x="670470" y="299130"/>
                  <a:pt x="675860" y="308114"/>
                </a:cubicBezTo>
                <a:cubicBezTo>
                  <a:pt x="680681" y="316149"/>
                  <a:pt x="691548" y="319611"/>
                  <a:pt x="695739" y="327992"/>
                </a:cubicBezTo>
                <a:cubicBezTo>
                  <a:pt x="705110" y="346733"/>
                  <a:pt x="708991" y="367749"/>
                  <a:pt x="715617" y="387627"/>
                </a:cubicBezTo>
                <a:cubicBezTo>
                  <a:pt x="712347" y="456302"/>
                  <a:pt x="762392" y="583778"/>
                  <a:pt x="675860" y="616227"/>
                </a:cubicBezTo>
                <a:cubicBezTo>
                  <a:pt x="660043" y="622158"/>
                  <a:pt x="642730" y="622853"/>
                  <a:pt x="626165" y="626166"/>
                </a:cubicBezTo>
                <a:cubicBezTo>
                  <a:pt x="602974" y="619540"/>
                  <a:pt x="577044" y="619071"/>
                  <a:pt x="556591" y="606288"/>
                </a:cubicBezTo>
                <a:cubicBezTo>
                  <a:pt x="547707" y="600735"/>
                  <a:pt x="550779" y="586100"/>
                  <a:pt x="546652" y="576470"/>
                </a:cubicBezTo>
                <a:cubicBezTo>
                  <a:pt x="540815" y="562852"/>
                  <a:pt x="533399" y="549966"/>
                  <a:pt x="526773" y="536714"/>
                </a:cubicBezTo>
                <a:cubicBezTo>
                  <a:pt x="518658" y="496138"/>
                  <a:pt x="519108" y="469414"/>
                  <a:pt x="487017" y="437323"/>
                </a:cubicBezTo>
                <a:cubicBezTo>
                  <a:pt x="473357" y="423663"/>
                  <a:pt x="454208" y="416887"/>
                  <a:pt x="437321" y="407505"/>
                </a:cubicBezTo>
                <a:cubicBezTo>
                  <a:pt x="391028" y="381787"/>
                  <a:pt x="402318" y="388578"/>
                  <a:pt x="347869" y="377688"/>
                </a:cubicBezTo>
                <a:cubicBezTo>
                  <a:pt x="331486" y="328538"/>
                  <a:pt x="347532" y="355114"/>
                  <a:pt x="288234" y="318053"/>
                </a:cubicBezTo>
                <a:cubicBezTo>
                  <a:pt x="265708" y="303975"/>
                  <a:pt x="244766" y="286129"/>
                  <a:pt x="218660" y="278297"/>
                </a:cubicBezTo>
                <a:cubicBezTo>
                  <a:pt x="199358" y="272506"/>
                  <a:pt x="178904" y="271670"/>
                  <a:pt x="159026" y="268357"/>
                </a:cubicBezTo>
                <a:cubicBezTo>
                  <a:pt x="95851" y="205184"/>
                  <a:pt x="165960" y="272480"/>
                  <a:pt x="89452" y="208723"/>
                </a:cubicBezTo>
                <a:cubicBezTo>
                  <a:pt x="82253" y="202724"/>
                  <a:pt x="77955" y="193035"/>
                  <a:pt x="69573" y="188844"/>
                </a:cubicBezTo>
                <a:cubicBezTo>
                  <a:pt x="57355" y="182735"/>
                  <a:pt x="43069" y="182218"/>
                  <a:pt x="29817" y="178905"/>
                </a:cubicBezTo>
                <a:cubicBezTo>
                  <a:pt x="5830" y="142924"/>
                  <a:pt x="0" y="107675"/>
                  <a:pt x="0" y="79514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7834844" y="3852070"/>
            <a:ext cx="1030860" cy="1037981"/>
          </a:xfrm>
          <a:custGeom>
            <a:avLst/>
            <a:gdLst>
              <a:gd name="connsiteX0" fmla="*/ 419 w 1183841"/>
              <a:gd name="connsiteY0" fmla="*/ 367747 h 1202634"/>
              <a:gd name="connsiteX1" fmla="*/ 50115 w 1183841"/>
              <a:gd name="connsiteY1" fmla="*/ 387626 h 1202634"/>
              <a:gd name="connsiteX2" fmla="*/ 89871 w 1183841"/>
              <a:gd name="connsiteY2" fmla="*/ 487017 h 1202634"/>
              <a:gd name="connsiteX3" fmla="*/ 149506 w 1183841"/>
              <a:gd name="connsiteY3" fmla="*/ 496956 h 1202634"/>
              <a:gd name="connsiteX4" fmla="*/ 248897 w 1183841"/>
              <a:gd name="connsiteY4" fmla="*/ 576469 h 1202634"/>
              <a:gd name="connsiteX5" fmla="*/ 258837 w 1183841"/>
              <a:gd name="connsiteY5" fmla="*/ 606287 h 1202634"/>
              <a:gd name="connsiteX6" fmla="*/ 318471 w 1183841"/>
              <a:gd name="connsiteY6" fmla="*/ 665921 h 1202634"/>
              <a:gd name="connsiteX7" fmla="*/ 348289 w 1183841"/>
              <a:gd name="connsiteY7" fmla="*/ 675860 h 1202634"/>
              <a:gd name="connsiteX8" fmla="*/ 397984 w 1183841"/>
              <a:gd name="connsiteY8" fmla="*/ 715617 h 1202634"/>
              <a:gd name="connsiteX9" fmla="*/ 487437 w 1183841"/>
              <a:gd name="connsiteY9" fmla="*/ 725556 h 1202634"/>
              <a:gd name="connsiteX10" fmla="*/ 586828 w 1183841"/>
              <a:gd name="connsiteY10" fmla="*/ 745434 h 1202634"/>
              <a:gd name="connsiteX11" fmla="*/ 666341 w 1183841"/>
              <a:gd name="connsiteY11" fmla="*/ 805069 h 1202634"/>
              <a:gd name="connsiteX12" fmla="*/ 725976 w 1183841"/>
              <a:gd name="connsiteY12" fmla="*/ 834887 h 1202634"/>
              <a:gd name="connsiteX13" fmla="*/ 755793 w 1183841"/>
              <a:gd name="connsiteY13" fmla="*/ 864704 h 1202634"/>
              <a:gd name="connsiteX14" fmla="*/ 795550 w 1183841"/>
              <a:gd name="connsiteY14" fmla="*/ 884582 h 1202634"/>
              <a:gd name="connsiteX15" fmla="*/ 805489 w 1183841"/>
              <a:gd name="connsiteY15" fmla="*/ 914400 h 1202634"/>
              <a:gd name="connsiteX16" fmla="*/ 835306 w 1183841"/>
              <a:gd name="connsiteY16" fmla="*/ 934278 h 1202634"/>
              <a:gd name="connsiteX17" fmla="*/ 855184 w 1183841"/>
              <a:gd name="connsiteY17" fmla="*/ 964095 h 1202634"/>
              <a:gd name="connsiteX18" fmla="*/ 865124 w 1183841"/>
              <a:gd name="connsiteY18" fmla="*/ 993913 h 1202634"/>
              <a:gd name="connsiteX19" fmla="*/ 904880 w 1183841"/>
              <a:gd name="connsiteY19" fmla="*/ 1123121 h 1202634"/>
              <a:gd name="connsiteX20" fmla="*/ 964515 w 1183841"/>
              <a:gd name="connsiteY20" fmla="*/ 1172817 h 1202634"/>
              <a:gd name="connsiteX21" fmla="*/ 994332 w 1183841"/>
              <a:gd name="connsiteY21" fmla="*/ 1202634 h 1202634"/>
              <a:gd name="connsiteX22" fmla="*/ 1163297 w 1183841"/>
              <a:gd name="connsiteY22" fmla="*/ 1172817 h 1202634"/>
              <a:gd name="connsiteX23" fmla="*/ 1183176 w 1183841"/>
              <a:gd name="connsiteY23" fmla="*/ 1123121 h 1202634"/>
              <a:gd name="connsiteX24" fmla="*/ 1173237 w 1183841"/>
              <a:gd name="connsiteY24" fmla="*/ 944217 h 1202634"/>
              <a:gd name="connsiteX25" fmla="*/ 1143419 w 1183841"/>
              <a:gd name="connsiteY25" fmla="*/ 795130 h 1202634"/>
              <a:gd name="connsiteX26" fmla="*/ 1103663 w 1183841"/>
              <a:gd name="connsiteY26" fmla="*/ 755374 h 1202634"/>
              <a:gd name="connsiteX27" fmla="*/ 1044028 w 1183841"/>
              <a:gd name="connsiteY27" fmla="*/ 695739 h 1202634"/>
              <a:gd name="connsiteX28" fmla="*/ 994332 w 1183841"/>
              <a:gd name="connsiteY28" fmla="*/ 646043 h 1202634"/>
              <a:gd name="connsiteX29" fmla="*/ 934697 w 1183841"/>
              <a:gd name="connsiteY29" fmla="*/ 576469 h 1202634"/>
              <a:gd name="connsiteX30" fmla="*/ 785610 w 1183841"/>
              <a:gd name="connsiteY30" fmla="*/ 536713 h 1202634"/>
              <a:gd name="connsiteX31" fmla="*/ 706097 w 1183841"/>
              <a:gd name="connsiteY31" fmla="*/ 546652 h 1202634"/>
              <a:gd name="connsiteX32" fmla="*/ 527193 w 1183841"/>
              <a:gd name="connsiteY32" fmla="*/ 496956 h 1202634"/>
              <a:gd name="connsiteX33" fmla="*/ 457619 w 1183841"/>
              <a:gd name="connsiteY33" fmla="*/ 457200 h 1202634"/>
              <a:gd name="connsiteX34" fmla="*/ 388045 w 1183841"/>
              <a:gd name="connsiteY34" fmla="*/ 407504 h 1202634"/>
              <a:gd name="connsiteX35" fmla="*/ 378106 w 1183841"/>
              <a:gd name="connsiteY35" fmla="*/ 377687 h 1202634"/>
              <a:gd name="connsiteX36" fmla="*/ 368167 w 1183841"/>
              <a:gd name="connsiteY36" fmla="*/ 258417 h 1202634"/>
              <a:gd name="connsiteX37" fmla="*/ 348289 w 1183841"/>
              <a:gd name="connsiteY37" fmla="*/ 228600 h 1202634"/>
              <a:gd name="connsiteX38" fmla="*/ 338350 w 1183841"/>
              <a:gd name="connsiteY38" fmla="*/ 198782 h 1202634"/>
              <a:gd name="connsiteX39" fmla="*/ 308532 w 1183841"/>
              <a:gd name="connsiteY39" fmla="*/ 178904 h 1202634"/>
              <a:gd name="connsiteX40" fmla="*/ 288654 w 1183841"/>
              <a:gd name="connsiteY40" fmla="*/ 89452 h 1202634"/>
              <a:gd name="connsiteX41" fmla="*/ 258837 w 1183841"/>
              <a:gd name="connsiteY41" fmla="*/ 59634 h 1202634"/>
              <a:gd name="connsiteX42" fmla="*/ 209141 w 1183841"/>
              <a:gd name="connsiteY42" fmla="*/ 0 h 1202634"/>
              <a:gd name="connsiteX43" fmla="*/ 159445 w 1183841"/>
              <a:gd name="connsiteY43" fmla="*/ 29817 h 1202634"/>
              <a:gd name="connsiteX44" fmla="*/ 109750 w 1183841"/>
              <a:gd name="connsiteY44" fmla="*/ 218660 h 1202634"/>
              <a:gd name="connsiteX45" fmla="*/ 30237 w 1183841"/>
              <a:gd name="connsiteY45" fmla="*/ 288234 h 1202634"/>
              <a:gd name="connsiteX46" fmla="*/ 419 w 1183841"/>
              <a:gd name="connsiteY46" fmla="*/ 367747 h 120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83841" h="1202634">
                <a:moveTo>
                  <a:pt x="419" y="367747"/>
                </a:moveTo>
                <a:cubicBezTo>
                  <a:pt x="3732" y="384312"/>
                  <a:pt x="39410" y="373353"/>
                  <a:pt x="50115" y="387626"/>
                </a:cubicBezTo>
                <a:cubicBezTo>
                  <a:pt x="71524" y="416172"/>
                  <a:pt x="54674" y="481151"/>
                  <a:pt x="89871" y="487017"/>
                </a:cubicBezTo>
                <a:lnTo>
                  <a:pt x="149506" y="496956"/>
                </a:lnTo>
                <a:cubicBezTo>
                  <a:pt x="182636" y="523460"/>
                  <a:pt x="235479" y="536219"/>
                  <a:pt x="248897" y="576469"/>
                </a:cubicBezTo>
                <a:cubicBezTo>
                  <a:pt x="252210" y="586408"/>
                  <a:pt x="253639" y="597190"/>
                  <a:pt x="258837" y="606287"/>
                </a:cubicBezTo>
                <a:cubicBezTo>
                  <a:pt x="275431" y="635327"/>
                  <a:pt x="289574" y="651473"/>
                  <a:pt x="318471" y="665921"/>
                </a:cubicBezTo>
                <a:cubicBezTo>
                  <a:pt x="327842" y="670606"/>
                  <a:pt x="338350" y="672547"/>
                  <a:pt x="348289" y="675860"/>
                </a:cubicBezTo>
                <a:cubicBezTo>
                  <a:pt x="364854" y="689112"/>
                  <a:pt x="378006" y="708482"/>
                  <a:pt x="397984" y="715617"/>
                </a:cubicBezTo>
                <a:cubicBezTo>
                  <a:pt x="426237" y="725708"/>
                  <a:pt x="457803" y="720877"/>
                  <a:pt x="487437" y="725556"/>
                </a:cubicBezTo>
                <a:cubicBezTo>
                  <a:pt x="520810" y="730825"/>
                  <a:pt x="553698" y="738808"/>
                  <a:pt x="586828" y="745434"/>
                </a:cubicBezTo>
                <a:cubicBezTo>
                  <a:pt x="633300" y="791908"/>
                  <a:pt x="600475" y="763903"/>
                  <a:pt x="666341" y="805069"/>
                </a:cubicBezTo>
                <a:cubicBezTo>
                  <a:pt x="710382" y="832594"/>
                  <a:pt x="679996" y="819559"/>
                  <a:pt x="725976" y="834887"/>
                </a:cubicBezTo>
                <a:cubicBezTo>
                  <a:pt x="735915" y="844826"/>
                  <a:pt x="744355" y="856534"/>
                  <a:pt x="755793" y="864704"/>
                </a:cubicBezTo>
                <a:cubicBezTo>
                  <a:pt x="767850" y="873316"/>
                  <a:pt x="785073" y="874105"/>
                  <a:pt x="795550" y="884582"/>
                </a:cubicBezTo>
                <a:cubicBezTo>
                  <a:pt x="802958" y="891990"/>
                  <a:pt x="798944" y="906219"/>
                  <a:pt x="805489" y="914400"/>
                </a:cubicBezTo>
                <a:cubicBezTo>
                  <a:pt x="812951" y="923728"/>
                  <a:pt x="825367" y="927652"/>
                  <a:pt x="835306" y="934278"/>
                </a:cubicBezTo>
                <a:cubicBezTo>
                  <a:pt x="841932" y="944217"/>
                  <a:pt x="849842" y="953411"/>
                  <a:pt x="855184" y="964095"/>
                </a:cubicBezTo>
                <a:cubicBezTo>
                  <a:pt x="859870" y="973466"/>
                  <a:pt x="862367" y="983805"/>
                  <a:pt x="865124" y="993913"/>
                </a:cubicBezTo>
                <a:cubicBezTo>
                  <a:pt x="873212" y="1023569"/>
                  <a:pt x="885381" y="1091921"/>
                  <a:pt x="904880" y="1123121"/>
                </a:cubicBezTo>
                <a:cubicBezTo>
                  <a:pt x="923819" y="1153425"/>
                  <a:pt x="939424" y="1151908"/>
                  <a:pt x="964515" y="1172817"/>
                </a:cubicBezTo>
                <a:cubicBezTo>
                  <a:pt x="975313" y="1181815"/>
                  <a:pt x="984393" y="1192695"/>
                  <a:pt x="994332" y="1202634"/>
                </a:cubicBezTo>
                <a:cubicBezTo>
                  <a:pt x="1050654" y="1192695"/>
                  <a:pt x="1110587" y="1195011"/>
                  <a:pt x="1163297" y="1172817"/>
                </a:cubicBezTo>
                <a:cubicBezTo>
                  <a:pt x="1179740" y="1165894"/>
                  <a:pt x="1182401" y="1140946"/>
                  <a:pt x="1183176" y="1123121"/>
                </a:cubicBezTo>
                <a:cubicBezTo>
                  <a:pt x="1185771" y="1063451"/>
                  <a:pt x="1180424" y="1003510"/>
                  <a:pt x="1173237" y="944217"/>
                </a:cubicBezTo>
                <a:cubicBezTo>
                  <a:pt x="1167139" y="893905"/>
                  <a:pt x="1160939" y="842685"/>
                  <a:pt x="1143419" y="795130"/>
                </a:cubicBezTo>
                <a:cubicBezTo>
                  <a:pt x="1136940" y="777544"/>
                  <a:pt x="1116004" y="769478"/>
                  <a:pt x="1103663" y="755374"/>
                </a:cubicBezTo>
                <a:cubicBezTo>
                  <a:pt x="993349" y="629301"/>
                  <a:pt x="1140505" y="780156"/>
                  <a:pt x="1044028" y="695739"/>
                </a:cubicBezTo>
                <a:cubicBezTo>
                  <a:pt x="1026397" y="680312"/>
                  <a:pt x="1007327" y="665535"/>
                  <a:pt x="994332" y="646043"/>
                </a:cubicBezTo>
                <a:cubicBezTo>
                  <a:pt x="978023" y="621580"/>
                  <a:pt x="960990" y="591806"/>
                  <a:pt x="934697" y="576469"/>
                </a:cubicBezTo>
                <a:cubicBezTo>
                  <a:pt x="881232" y="545281"/>
                  <a:pt x="843495" y="544982"/>
                  <a:pt x="785610" y="536713"/>
                </a:cubicBezTo>
                <a:cubicBezTo>
                  <a:pt x="759106" y="540026"/>
                  <a:pt x="732583" y="550107"/>
                  <a:pt x="706097" y="546652"/>
                </a:cubicBezTo>
                <a:cubicBezTo>
                  <a:pt x="653787" y="539829"/>
                  <a:pt x="584028" y="515901"/>
                  <a:pt x="527193" y="496956"/>
                </a:cubicBezTo>
                <a:cubicBezTo>
                  <a:pt x="476853" y="421446"/>
                  <a:pt x="548856" y="514224"/>
                  <a:pt x="457619" y="457200"/>
                </a:cubicBezTo>
                <a:cubicBezTo>
                  <a:pt x="347803" y="388564"/>
                  <a:pt x="503083" y="436263"/>
                  <a:pt x="388045" y="407504"/>
                </a:cubicBezTo>
                <a:cubicBezTo>
                  <a:pt x="384732" y="397565"/>
                  <a:pt x="379491" y="388072"/>
                  <a:pt x="378106" y="377687"/>
                </a:cubicBezTo>
                <a:cubicBezTo>
                  <a:pt x="372833" y="338142"/>
                  <a:pt x="375991" y="297537"/>
                  <a:pt x="368167" y="258417"/>
                </a:cubicBezTo>
                <a:cubicBezTo>
                  <a:pt x="365824" y="246704"/>
                  <a:pt x="354915" y="238539"/>
                  <a:pt x="348289" y="228600"/>
                </a:cubicBezTo>
                <a:cubicBezTo>
                  <a:pt x="344976" y="218661"/>
                  <a:pt x="344895" y="206963"/>
                  <a:pt x="338350" y="198782"/>
                </a:cubicBezTo>
                <a:cubicBezTo>
                  <a:pt x="330888" y="189454"/>
                  <a:pt x="313475" y="189779"/>
                  <a:pt x="308532" y="178904"/>
                </a:cubicBezTo>
                <a:cubicBezTo>
                  <a:pt x="295892" y="151097"/>
                  <a:pt x="300402" y="117647"/>
                  <a:pt x="288654" y="89452"/>
                </a:cubicBezTo>
                <a:cubicBezTo>
                  <a:pt x="283248" y="76477"/>
                  <a:pt x="267007" y="71072"/>
                  <a:pt x="258837" y="59634"/>
                </a:cubicBezTo>
                <a:cubicBezTo>
                  <a:pt x="212983" y="-4561"/>
                  <a:pt x="267920" y="39186"/>
                  <a:pt x="209141" y="0"/>
                </a:cubicBezTo>
                <a:cubicBezTo>
                  <a:pt x="192576" y="9939"/>
                  <a:pt x="173105" y="16157"/>
                  <a:pt x="159445" y="29817"/>
                </a:cubicBezTo>
                <a:cubicBezTo>
                  <a:pt x="103187" y="86075"/>
                  <a:pt x="138024" y="141916"/>
                  <a:pt x="109750" y="218660"/>
                </a:cubicBezTo>
                <a:cubicBezTo>
                  <a:pt x="100285" y="244351"/>
                  <a:pt x="54726" y="271908"/>
                  <a:pt x="30237" y="288234"/>
                </a:cubicBezTo>
                <a:cubicBezTo>
                  <a:pt x="14011" y="336910"/>
                  <a:pt x="-2894" y="351182"/>
                  <a:pt x="419" y="367747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1" y="1902263"/>
            <a:ext cx="4459999" cy="4615233"/>
          </a:xfrm>
          <a:prstGeom prst="rect">
            <a:avLst/>
          </a:prstGeom>
        </p:spPr>
      </p:pic>
      <p:sp>
        <p:nvSpPr>
          <p:cNvPr id="13" name="任意多边形: 形状 12"/>
          <p:cNvSpPr/>
          <p:nvPr/>
        </p:nvSpPr>
        <p:spPr>
          <a:xfrm>
            <a:off x="2977922" y="3852070"/>
            <a:ext cx="1030860" cy="1037981"/>
          </a:xfrm>
          <a:custGeom>
            <a:avLst/>
            <a:gdLst>
              <a:gd name="connsiteX0" fmla="*/ 419 w 1183841"/>
              <a:gd name="connsiteY0" fmla="*/ 367747 h 1202634"/>
              <a:gd name="connsiteX1" fmla="*/ 50115 w 1183841"/>
              <a:gd name="connsiteY1" fmla="*/ 387626 h 1202634"/>
              <a:gd name="connsiteX2" fmla="*/ 89871 w 1183841"/>
              <a:gd name="connsiteY2" fmla="*/ 487017 h 1202634"/>
              <a:gd name="connsiteX3" fmla="*/ 149506 w 1183841"/>
              <a:gd name="connsiteY3" fmla="*/ 496956 h 1202634"/>
              <a:gd name="connsiteX4" fmla="*/ 248897 w 1183841"/>
              <a:gd name="connsiteY4" fmla="*/ 576469 h 1202634"/>
              <a:gd name="connsiteX5" fmla="*/ 258837 w 1183841"/>
              <a:gd name="connsiteY5" fmla="*/ 606287 h 1202634"/>
              <a:gd name="connsiteX6" fmla="*/ 318471 w 1183841"/>
              <a:gd name="connsiteY6" fmla="*/ 665921 h 1202634"/>
              <a:gd name="connsiteX7" fmla="*/ 348289 w 1183841"/>
              <a:gd name="connsiteY7" fmla="*/ 675860 h 1202634"/>
              <a:gd name="connsiteX8" fmla="*/ 397984 w 1183841"/>
              <a:gd name="connsiteY8" fmla="*/ 715617 h 1202634"/>
              <a:gd name="connsiteX9" fmla="*/ 487437 w 1183841"/>
              <a:gd name="connsiteY9" fmla="*/ 725556 h 1202634"/>
              <a:gd name="connsiteX10" fmla="*/ 586828 w 1183841"/>
              <a:gd name="connsiteY10" fmla="*/ 745434 h 1202634"/>
              <a:gd name="connsiteX11" fmla="*/ 666341 w 1183841"/>
              <a:gd name="connsiteY11" fmla="*/ 805069 h 1202634"/>
              <a:gd name="connsiteX12" fmla="*/ 725976 w 1183841"/>
              <a:gd name="connsiteY12" fmla="*/ 834887 h 1202634"/>
              <a:gd name="connsiteX13" fmla="*/ 755793 w 1183841"/>
              <a:gd name="connsiteY13" fmla="*/ 864704 h 1202634"/>
              <a:gd name="connsiteX14" fmla="*/ 795550 w 1183841"/>
              <a:gd name="connsiteY14" fmla="*/ 884582 h 1202634"/>
              <a:gd name="connsiteX15" fmla="*/ 805489 w 1183841"/>
              <a:gd name="connsiteY15" fmla="*/ 914400 h 1202634"/>
              <a:gd name="connsiteX16" fmla="*/ 835306 w 1183841"/>
              <a:gd name="connsiteY16" fmla="*/ 934278 h 1202634"/>
              <a:gd name="connsiteX17" fmla="*/ 855184 w 1183841"/>
              <a:gd name="connsiteY17" fmla="*/ 964095 h 1202634"/>
              <a:gd name="connsiteX18" fmla="*/ 865124 w 1183841"/>
              <a:gd name="connsiteY18" fmla="*/ 993913 h 1202634"/>
              <a:gd name="connsiteX19" fmla="*/ 904880 w 1183841"/>
              <a:gd name="connsiteY19" fmla="*/ 1123121 h 1202634"/>
              <a:gd name="connsiteX20" fmla="*/ 964515 w 1183841"/>
              <a:gd name="connsiteY20" fmla="*/ 1172817 h 1202634"/>
              <a:gd name="connsiteX21" fmla="*/ 994332 w 1183841"/>
              <a:gd name="connsiteY21" fmla="*/ 1202634 h 1202634"/>
              <a:gd name="connsiteX22" fmla="*/ 1163297 w 1183841"/>
              <a:gd name="connsiteY22" fmla="*/ 1172817 h 1202634"/>
              <a:gd name="connsiteX23" fmla="*/ 1183176 w 1183841"/>
              <a:gd name="connsiteY23" fmla="*/ 1123121 h 1202634"/>
              <a:gd name="connsiteX24" fmla="*/ 1173237 w 1183841"/>
              <a:gd name="connsiteY24" fmla="*/ 944217 h 1202634"/>
              <a:gd name="connsiteX25" fmla="*/ 1143419 w 1183841"/>
              <a:gd name="connsiteY25" fmla="*/ 795130 h 1202634"/>
              <a:gd name="connsiteX26" fmla="*/ 1103663 w 1183841"/>
              <a:gd name="connsiteY26" fmla="*/ 755374 h 1202634"/>
              <a:gd name="connsiteX27" fmla="*/ 1044028 w 1183841"/>
              <a:gd name="connsiteY27" fmla="*/ 695739 h 1202634"/>
              <a:gd name="connsiteX28" fmla="*/ 994332 w 1183841"/>
              <a:gd name="connsiteY28" fmla="*/ 646043 h 1202634"/>
              <a:gd name="connsiteX29" fmla="*/ 934697 w 1183841"/>
              <a:gd name="connsiteY29" fmla="*/ 576469 h 1202634"/>
              <a:gd name="connsiteX30" fmla="*/ 785610 w 1183841"/>
              <a:gd name="connsiteY30" fmla="*/ 536713 h 1202634"/>
              <a:gd name="connsiteX31" fmla="*/ 706097 w 1183841"/>
              <a:gd name="connsiteY31" fmla="*/ 546652 h 1202634"/>
              <a:gd name="connsiteX32" fmla="*/ 527193 w 1183841"/>
              <a:gd name="connsiteY32" fmla="*/ 496956 h 1202634"/>
              <a:gd name="connsiteX33" fmla="*/ 457619 w 1183841"/>
              <a:gd name="connsiteY33" fmla="*/ 457200 h 1202634"/>
              <a:gd name="connsiteX34" fmla="*/ 388045 w 1183841"/>
              <a:gd name="connsiteY34" fmla="*/ 407504 h 1202634"/>
              <a:gd name="connsiteX35" fmla="*/ 378106 w 1183841"/>
              <a:gd name="connsiteY35" fmla="*/ 377687 h 1202634"/>
              <a:gd name="connsiteX36" fmla="*/ 368167 w 1183841"/>
              <a:gd name="connsiteY36" fmla="*/ 258417 h 1202634"/>
              <a:gd name="connsiteX37" fmla="*/ 348289 w 1183841"/>
              <a:gd name="connsiteY37" fmla="*/ 228600 h 1202634"/>
              <a:gd name="connsiteX38" fmla="*/ 338350 w 1183841"/>
              <a:gd name="connsiteY38" fmla="*/ 198782 h 1202634"/>
              <a:gd name="connsiteX39" fmla="*/ 308532 w 1183841"/>
              <a:gd name="connsiteY39" fmla="*/ 178904 h 1202634"/>
              <a:gd name="connsiteX40" fmla="*/ 288654 w 1183841"/>
              <a:gd name="connsiteY40" fmla="*/ 89452 h 1202634"/>
              <a:gd name="connsiteX41" fmla="*/ 258837 w 1183841"/>
              <a:gd name="connsiteY41" fmla="*/ 59634 h 1202634"/>
              <a:gd name="connsiteX42" fmla="*/ 209141 w 1183841"/>
              <a:gd name="connsiteY42" fmla="*/ 0 h 1202634"/>
              <a:gd name="connsiteX43" fmla="*/ 159445 w 1183841"/>
              <a:gd name="connsiteY43" fmla="*/ 29817 h 1202634"/>
              <a:gd name="connsiteX44" fmla="*/ 109750 w 1183841"/>
              <a:gd name="connsiteY44" fmla="*/ 218660 h 1202634"/>
              <a:gd name="connsiteX45" fmla="*/ 30237 w 1183841"/>
              <a:gd name="connsiteY45" fmla="*/ 288234 h 1202634"/>
              <a:gd name="connsiteX46" fmla="*/ 419 w 1183841"/>
              <a:gd name="connsiteY46" fmla="*/ 367747 h 120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83841" h="1202634">
                <a:moveTo>
                  <a:pt x="419" y="367747"/>
                </a:moveTo>
                <a:cubicBezTo>
                  <a:pt x="3732" y="384312"/>
                  <a:pt x="39410" y="373353"/>
                  <a:pt x="50115" y="387626"/>
                </a:cubicBezTo>
                <a:cubicBezTo>
                  <a:pt x="71524" y="416172"/>
                  <a:pt x="54674" y="481151"/>
                  <a:pt x="89871" y="487017"/>
                </a:cubicBezTo>
                <a:lnTo>
                  <a:pt x="149506" y="496956"/>
                </a:lnTo>
                <a:cubicBezTo>
                  <a:pt x="182636" y="523460"/>
                  <a:pt x="235479" y="536219"/>
                  <a:pt x="248897" y="576469"/>
                </a:cubicBezTo>
                <a:cubicBezTo>
                  <a:pt x="252210" y="586408"/>
                  <a:pt x="253639" y="597190"/>
                  <a:pt x="258837" y="606287"/>
                </a:cubicBezTo>
                <a:cubicBezTo>
                  <a:pt x="275431" y="635327"/>
                  <a:pt x="289574" y="651473"/>
                  <a:pt x="318471" y="665921"/>
                </a:cubicBezTo>
                <a:cubicBezTo>
                  <a:pt x="327842" y="670606"/>
                  <a:pt x="338350" y="672547"/>
                  <a:pt x="348289" y="675860"/>
                </a:cubicBezTo>
                <a:cubicBezTo>
                  <a:pt x="364854" y="689112"/>
                  <a:pt x="378006" y="708482"/>
                  <a:pt x="397984" y="715617"/>
                </a:cubicBezTo>
                <a:cubicBezTo>
                  <a:pt x="426237" y="725708"/>
                  <a:pt x="457803" y="720877"/>
                  <a:pt x="487437" y="725556"/>
                </a:cubicBezTo>
                <a:cubicBezTo>
                  <a:pt x="520810" y="730825"/>
                  <a:pt x="553698" y="738808"/>
                  <a:pt x="586828" y="745434"/>
                </a:cubicBezTo>
                <a:cubicBezTo>
                  <a:pt x="633300" y="791908"/>
                  <a:pt x="600475" y="763903"/>
                  <a:pt x="666341" y="805069"/>
                </a:cubicBezTo>
                <a:cubicBezTo>
                  <a:pt x="710382" y="832594"/>
                  <a:pt x="679996" y="819559"/>
                  <a:pt x="725976" y="834887"/>
                </a:cubicBezTo>
                <a:cubicBezTo>
                  <a:pt x="735915" y="844826"/>
                  <a:pt x="744355" y="856534"/>
                  <a:pt x="755793" y="864704"/>
                </a:cubicBezTo>
                <a:cubicBezTo>
                  <a:pt x="767850" y="873316"/>
                  <a:pt x="785073" y="874105"/>
                  <a:pt x="795550" y="884582"/>
                </a:cubicBezTo>
                <a:cubicBezTo>
                  <a:pt x="802958" y="891990"/>
                  <a:pt x="798944" y="906219"/>
                  <a:pt x="805489" y="914400"/>
                </a:cubicBezTo>
                <a:cubicBezTo>
                  <a:pt x="812951" y="923728"/>
                  <a:pt x="825367" y="927652"/>
                  <a:pt x="835306" y="934278"/>
                </a:cubicBezTo>
                <a:cubicBezTo>
                  <a:pt x="841932" y="944217"/>
                  <a:pt x="849842" y="953411"/>
                  <a:pt x="855184" y="964095"/>
                </a:cubicBezTo>
                <a:cubicBezTo>
                  <a:pt x="859870" y="973466"/>
                  <a:pt x="862367" y="983805"/>
                  <a:pt x="865124" y="993913"/>
                </a:cubicBezTo>
                <a:cubicBezTo>
                  <a:pt x="873212" y="1023569"/>
                  <a:pt x="885381" y="1091921"/>
                  <a:pt x="904880" y="1123121"/>
                </a:cubicBezTo>
                <a:cubicBezTo>
                  <a:pt x="923819" y="1153425"/>
                  <a:pt x="939424" y="1151908"/>
                  <a:pt x="964515" y="1172817"/>
                </a:cubicBezTo>
                <a:cubicBezTo>
                  <a:pt x="975313" y="1181815"/>
                  <a:pt x="984393" y="1192695"/>
                  <a:pt x="994332" y="1202634"/>
                </a:cubicBezTo>
                <a:cubicBezTo>
                  <a:pt x="1050654" y="1192695"/>
                  <a:pt x="1110587" y="1195011"/>
                  <a:pt x="1163297" y="1172817"/>
                </a:cubicBezTo>
                <a:cubicBezTo>
                  <a:pt x="1179740" y="1165894"/>
                  <a:pt x="1182401" y="1140946"/>
                  <a:pt x="1183176" y="1123121"/>
                </a:cubicBezTo>
                <a:cubicBezTo>
                  <a:pt x="1185771" y="1063451"/>
                  <a:pt x="1180424" y="1003510"/>
                  <a:pt x="1173237" y="944217"/>
                </a:cubicBezTo>
                <a:cubicBezTo>
                  <a:pt x="1167139" y="893905"/>
                  <a:pt x="1160939" y="842685"/>
                  <a:pt x="1143419" y="795130"/>
                </a:cubicBezTo>
                <a:cubicBezTo>
                  <a:pt x="1136940" y="777544"/>
                  <a:pt x="1116004" y="769478"/>
                  <a:pt x="1103663" y="755374"/>
                </a:cubicBezTo>
                <a:cubicBezTo>
                  <a:pt x="993349" y="629301"/>
                  <a:pt x="1140505" y="780156"/>
                  <a:pt x="1044028" y="695739"/>
                </a:cubicBezTo>
                <a:cubicBezTo>
                  <a:pt x="1026397" y="680312"/>
                  <a:pt x="1007327" y="665535"/>
                  <a:pt x="994332" y="646043"/>
                </a:cubicBezTo>
                <a:cubicBezTo>
                  <a:pt x="978023" y="621580"/>
                  <a:pt x="960990" y="591806"/>
                  <a:pt x="934697" y="576469"/>
                </a:cubicBezTo>
                <a:cubicBezTo>
                  <a:pt x="881232" y="545281"/>
                  <a:pt x="843495" y="544982"/>
                  <a:pt x="785610" y="536713"/>
                </a:cubicBezTo>
                <a:cubicBezTo>
                  <a:pt x="759106" y="540026"/>
                  <a:pt x="732583" y="550107"/>
                  <a:pt x="706097" y="546652"/>
                </a:cubicBezTo>
                <a:cubicBezTo>
                  <a:pt x="653787" y="539829"/>
                  <a:pt x="584028" y="515901"/>
                  <a:pt x="527193" y="496956"/>
                </a:cubicBezTo>
                <a:cubicBezTo>
                  <a:pt x="476853" y="421446"/>
                  <a:pt x="548856" y="514224"/>
                  <a:pt x="457619" y="457200"/>
                </a:cubicBezTo>
                <a:cubicBezTo>
                  <a:pt x="347803" y="388564"/>
                  <a:pt x="503083" y="436263"/>
                  <a:pt x="388045" y="407504"/>
                </a:cubicBezTo>
                <a:cubicBezTo>
                  <a:pt x="384732" y="397565"/>
                  <a:pt x="379491" y="388072"/>
                  <a:pt x="378106" y="377687"/>
                </a:cubicBezTo>
                <a:cubicBezTo>
                  <a:pt x="372833" y="338142"/>
                  <a:pt x="375991" y="297537"/>
                  <a:pt x="368167" y="258417"/>
                </a:cubicBezTo>
                <a:cubicBezTo>
                  <a:pt x="365824" y="246704"/>
                  <a:pt x="354915" y="238539"/>
                  <a:pt x="348289" y="228600"/>
                </a:cubicBezTo>
                <a:cubicBezTo>
                  <a:pt x="344976" y="218661"/>
                  <a:pt x="344895" y="206963"/>
                  <a:pt x="338350" y="198782"/>
                </a:cubicBezTo>
                <a:cubicBezTo>
                  <a:pt x="330888" y="189454"/>
                  <a:pt x="313475" y="189779"/>
                  <a:pt x="308532" y="178904"/>
                </a:cubicBezTo>
                <a:cubicBezTo>
                  <a:pt x="295892" y="151097"/>
                  <a:pt x="300402" y="117647"/>
                  <a:pt x="288654" y="89452"/>
                </a:cubicBezTo>
                <a:cubicBezTo>
                  <a:pt x="283248" y="76477"/>
                  <a:pt x="267007" y="71072"/>
                  <a:pt x="258837" y="59634"/>
                </a:cubicBezTo>
                <a:cubicBezTo>
                  <a:pt x="212983" y="-4561"/>
                  <a:pt x="267920" y="39186"/>
                  <a:pt x="209141" y="0"/>
                </a:cubicBezTo>
                <a:cubicBezTo>
                  <a:pt x="192576" y="9939"/>
                  <a:pt x="173105" y="16157"/>
                  <a:pt x="159445" y="29817"/>
                </a:cubicBezTo>
                <a:cubicBezTo>
                  <a:pt x="103187" y="86075"/>
                  <a:pt x="138024" y="141916"/>
                  <a:pt x="109750" y="218660"/>
                </a:cubicBezTo>
                <a:cubicBezTo>
                  <a:pt x="100285" y="244351"/>
                  <a:pt x="54726" y="271908"/>
                  <a:pt x="30237" y="288234"/>
                </a:cubicBezTo>
                <a:cubicBezTo>
                  <a:pt x="14011" y="336910"/>
                  <a:pt x="-2894" y="351182"/>
                  <a:pt x="419" y="367747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70" y="1628775"/>
            <a:ext cx="1385570" cy="845185"/>
          </a:xfrm>
        </p:spPr>
        <p:txBody>
          <a:bodyPr>
            <a:normAutofit fontScale="90000"/>
          </a:bodyPr>
          <a:p>
            <a:r>
              <a:rPr lang="en-US" sz="3500" dirty="0"/>
              <a:t>Verification by ISH staining data bank from allen brain</a:t>
            </a:r>
            <a:endParaRPr lang="en-US" sz="35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995" y="3808730"/>
            <a:ext cx="3482340" cy="25501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505" y="3873500"/>
            <a:ext cx="2505075" cy="2238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64765" y="3050540"/>
            <a:ext cx="1386840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dirty="0"/>
              <a:t>Trpc5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90" y="542290"/>
            <a:ext cx="3335655" cy="23539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955" y="629285"/>
            <a:ext cx="3014980" cy="21424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660" y="753110"/>
            <a:ext cx="3155950" cy="18948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9670" y="3964305"/>
            <a:ext cx="2910205" cy="22383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275840" y="-170815"/>
            <a:ext cx="1164590" cy="313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dirty="0"/>
              <a:t>Tcerg1l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图表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4" r="14984" b="11320"/>
          <a:stretch>
            <a:fillRect/>
          </a:stretch>
        </p:blipFill>
        <p:spPr>
          <a:xfrm>
            <a:off x="7666911" y="67701"/>
            <a:ext cx="2232211" cy="26438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670" y="732679"/>
            <a:ext cx="8870576" cy="845110"/>
          </a:xfrm>
        </p:spPr>
        <p:txBody>
          <a:bodyPr>
            <a:normAutofit/>
          </a:bodyPr>
          <a:lstStyle/>
          <a:p>
            <a:r>
              <a:rPr lang="en-US" altLang="zh-CN" sz="3500" dirty="0"/>
              <a:t>Cluster 5,</a:t>
            </a:r>
            <a:r>
              <a:rPr lang="zh-CN" altLang="en-US" sz="3500" dirty="0"/>
              <a:t> </a:t>
            </a:r>
            <a:r>
              <a:rPr lang="en-US" altLang="zh-CN" sz="3500" dirty="0"/>
              <a:t>14: </a:t>
            </a:r>
            <a:r>
              <a:rPr lang="en-US" altLang="zh-CN" sz="3500" dirty="0" err="1"/>
              <a:t>GABAnergics</a:t>
            </a:r>
            <a:r>
              <a:rPr lang="en-US" altLang="zh-CN" sz="3500" dirty="0"/>
              <a:t> in ZI/STN</a:t>
            </a:r>
            <a:endParaRPr lang="zh-CN" altLang="en-US" sz="35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00" y="2344880"/>
            <a:ext cx="4158550" cy="42083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4880"/>
            <a:ext cx="4115023" cy="4147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342" y="2245343"/>
            <a:ext cx="4275772" cy="4247531"/>
          </a:xfrm>
          <a:prstGeom prst="rect">
            <a:avLst/>
          </a:prstGeom>
        </p:spPr>
      </p:pic>
      <p:sp>
        <p:nvSpPr>
          <p:cNvPr id="15" name="任意多边形: 形状 14"/>
          <p:cNvSpPr/>
          <p:nvPr/>
        </p:nvSpPr>
        <p:spPr>
          <a:xfrm>
            <a:off x="9157683" y="1026846"/>
            <a:ext cx="741439" cy="550943"/>
          </a:xfrm>
          <a:custGeom>
            <a:avLst/>
            <a:gdLst>
              <a:gd name="connsiteX0" fmla="*/ 109331 w 657877"/>
              <a:gd name="connsiteY0" fmla="*/ 467139 h 725585"/>
              <a:gd name="connsiteX1" fmla="*/ 69574 w 657877"/>
              <a:gd name="connsiteY1" fmla="*/ 397565 h 725585"/>
              <a:gd name="connsiteX2" fmla="*/ 39757 w 657877"/>
              <a:gd name="connsiteY2" fmla="*/ 367748 h 725585"/>
              <a:gd name="connsiteX3" fmla="*/ 29818 w 657877"/>
              <a:gd name="connsiteY3" fmla="*/ 288235 h 725585"/>
              <a:gd name="connsiteX4" fmla="*/ 9939 w 657877"/>
              <a:gd name="connsiteY4" fmla="*/ 238539 h 725585"/>
              <a:gd name="connsiteX5" fmla="*/ 0 w 657877"/>
              <a:gd name="connsiteY5" fmla="*/ 168965 h 725585"/>
              <a:gd name="connsiteX6" fmla="*/ 9939 w 657877"/>
              <a:gd name="connsiteY6" fmla="*/ 109331 h 725585"/>
              <a:gd name="connsiteX7" fmla="*/ 59635 w 657877"/>
              <a:gd name="connsiteY7" fmla="*/ 59635 h 725585"/>
              <a:gd name="connsiteX8" fmla="*/ 109331 w 657877"/>
              <a:gd name="connsiteY8" fmla="*/ 29818 h 725585"/>
              <a:gd name="connsiteX9" fmla="*/ 159026 w 657877"/>
              <a:gd name="connsiteY9" fmla="*/ 19878 h 725585"/>
              <a:gd name="connsiteX10" fmla="*/ 248479 w 657877"/>
              <a:gd name="connsiteY10" fmla="*/ 0 h 725585"/>
              <a:gd name="connsiteX11" fmla="*/ 327992 w 657877"/>
              <a:gd name="connsiteY11" fmla="*/ 9939 h 725585"/>
              <a:gd name="connsiteX12" fmla="*/ 437322 w 657877"/>
              <a:gd name="connsiteY12" fmla="*/ 89452 h 725585"/>
              <a:gd name="connsiteX13" fmla="*/ 506896 w 657877"/>
              <a:gd name="connsiteY13" fmla="*/ 149087 h 725585"/>
              <a:gd name="connsiteX14" fmla="*/ 536713 w 657877"/>
              <a:gd name="connsiteY14" fmla="*/ 208722 h 725585"/>
              <a:gd name="connsiteX15" fmla="*/ 576470 w 657877"/>
              <a:gd name="connsiteY15" fmla="*/ 248478 h 725585"/>
              <a:gd name="connsiteX16" fmla="*/ 626165 w 657877"/>
              <a:gd name="connsiteY16" fmla="*/ 318052 h 725585"/>
              <a:gd name="connsiteX17" fmla="*/ 636105 w 657877"/>
              <a:gd name="connsiteY17" fmla="*/ 357809 h 725585"/>
              <a:gd name="connsiteX18" fmla="*/ 655983 w 657877"/>
              <a:gd name="connsiteY18" fmla="*/ 387626 h 725585"/>
              <a:gd name="connsiteX19" fmla="*/ 646044 w 657877"/>
              <a:gd name="connsiteY19" fmla="*/ 536713 h 725585"/>
              <a:gd name="connsiteX20" fmla="*/ 586409 w 657877"/>
              <a:gd name="connsiteY20" fmla="*/ 616226 h 725585"/>
              <a:gd name="connsiteX21" fmla="*/ 516835 w 657877"/>
              <a:gd name="connsiteY21" fmla="*/ 695739 h 725585"/>
              <a:gd name="connsiteX22" fmla="*/ 487018 w 657877"/>
              <a:gd name="connsiteY22" fmla="*/ 705678 h 725585"/>
              <a:gd name="connsiteX23" fmla="*/ 457200 w 657877"/>
              <a:gd name="connsiteY23" fmla="*/ 725557 h 725585"/>
              <a:gd name="connsiteX24" fmla="*/ 268357 w 657877"/>
              <a:gd name="connsiteY24" fmla="*/ 665922 h 725585"/>
              <a:gd name="connsiteX25" fmla="*/ 178905 w 657877"/>
              <a:gd name="connsiteY25" fmla="*/ 596348 h 725585"/>
              <a:gd name="connsiteX26" fmla="*/ 139148 w 657877"/>
              <a:gd name="connsiteY26" fmla="*/ 566531 h 725585"/>
              <a:gd name="connsiteX27" fmla="*/ 109331 w 657877"/>
              <a:gd name="connsiteY27" fmla="*/ 467139 h 72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7877" h="725585">
                <a:moveTo>
                  <a:pt x="109331" y="467139"/>
                </a:moveTo>
                <a:cubicBezTo>
                  <a:pt x="96079" y="443948"/>
                  <a:pt x="84892" y="419447"/>
                  <a:pt x="69574" y="397565"/>
                </a:cubicBezTo>
                <a:cubicBezTo>
                  <a:pt x="61513" y="386050"/>
                  <a:pt x="44560" y="380958"/>
                  <a:pt x="39757" y="367748"/>
                </a:cubicBezTo>
                <a:cubicBezTo>
                  <a:pt x="30629" y="342646"/>
                  <a:pt x="35824" y="314262"/>
                  <a:pt x="29818" y="288235"/>
                </a:cubicBezTo>
                <a:cubicBezTo>
                  <a:pt x="25806" y="270850"/>
                  <a:pt x="16565" y="255104"/>
                  <a:pt x="9939" y="238539"/>
                </a:cubicBezTo>
                <a:cubicBezTo>
                  <a:pt x="6626" y="215348"/>
                  <a:pt x="0" y="192392"/>
                  <a:pt x="0" y="168965"/>
                </a:cubicBezTo>
                <a:cubicBezTo>
                  <a:pt x="0" y="148813"/>
                  <a:pt x="3566" y="128449"/>
                  <a:pt x="9939" y="109331"/>
                </a:cubicBezTo>
                <a:cubicBezTo>
                  <a:pt x="19006" y="82129"/>
                  <a:pt x="37316" y="73584"/>
                  <a:pt x="59635" y="59635"/>
                </a:cubicBezTo>
                <a:cubicBezTo>
                  <a:pt x="76017" y="49396"/>
                  <a:pt x="91395" y="36993"/>
                  <a:pt x="109331" y="29818"/>
                </a:cubicBezTo>
                <a:cubicBezTo>
                  <a:pt x="125016" y="23544"/>
                  <a:pt x="142508" y="23418"/>
                  <a:pt x="159026" y="19878"/>
                </a:cubicBezTo>
                <a:lnTo>
                  <a:pt x="248479" y="0"/>
                </a:lnTo>
                <a:cubicBezTo>
                  <a:pt x="274983" y="3313"/>
                  <a:pt x="303853" y="-1495"/>
                  <a:pt x="327992" y="9939"/>
                </a:cubicBezTo>
                <a:cubicBezTo>
                  <a:pt x="368716" y="29229"/>
                  <a:pt x="400654" y="63260"/>
                  <a:pt x="437322" y="89452"/>
                </a:cubicBezTo>
                <a:cubicBezTo>
                  <a:pt x="490298" y="127292"/>
                  <a:pt x="446823" y="89015"/>
                  <a:pt x="506896" y="149087"/>
                </a:cubicBezTo>
                <a:cubicBezTo>
                  <a:pt x="516835" y="168965"/>
                  <a:pt x="523968" y="190515"/>
                  <a:pt x="536713" y="208722"/>
                </a:cubicBezTo>
                <a:cubicBezTo>
                  <a:pt x="547461" y="224076"/>
                  <a:pt x="564602" y="233973"/>
                  <a:pt x="576470" y="248478"/>
                </a:cubicBezTo>
                <a:cubicBezTo>
                  <a:pt x="594517" y="270536"/>
                  <a:pt x="609600" y="294861"/>
                  <a:pt x="626165" y="318052"/>
                </a:cubicBezTo>
                <a:cubicBezTo>
                  <a:pt x="629478" y="331304"/>
                  <a:pt x="630724" y="345253"/>
                  <a:pt x="636105" y="357809"/>
                </a:cubicBezTo>
                <a:cubicBezTo>
                  <a:pt x="640811" y="368788"/>
                  <a:pt x="655320" y="375699"/>
                  <a:pt x="655983" y="387626"/>
                </a:cubicBezTo>
                <a:cubicBezTo>
                  <a:pt x="658746" y="437355"/>
                  <a:pt x="660546" y="489065"/>
                  <a:pt x="646044" y="536713"/>
                </a:cubicBezTo>
                <a:cubicBezTo>
                  <a:pt x="636398" y="568408"/>
                  <a:pt x="604786" y="588660"/>
                  <a:pt x="586409" y="616226"/>
                </a:cubicBezTo>
                <a:cubicBezTo>
                  <a:pt x="570477" y="640125"/>
                  <a:pt x="541756" y="687432"/>
                  <a:pt x="516835" y="695739"/>
                </a:cubicBezTo>
                <a:lnTo>
                  <a:pt x="487018" y="705678"/>
                </a:lnTo>
                <a:cubicBezTo>
                  <a:pt x="477079" y="712304"/>
                  <a:pt x="469122" y="726302"/>
                  <a:pt x="457200" y="725557"/>
                </a:cubicBezTo>
                <a:cubicBezTo>
                  <a:pt x="402768" y="722155"/>
                  <a:pt x="319041" y="699711"/>
                  <a:pt x="268357" y="665922"/>
                </a:cubicBezTo>
                <a:cubicBezTo>
                  <a:pt x="236927" y="644969"/>
                  <a:pt x="208846" y="619379"/>
                  <a:pt x="178905" y="596348"/>
                </a:cubicBezTo>
                <a:cubicBezTo>
                  <a:pt x="165775" y="586248"/>
                  <a:pt x="139148" y="566531"/>
                  <a:pt x="139148" y="566531"/>
                </a:cubicBezTo>
                <a:lnTo>
                  <a:pt x="109331" y="467139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00" y="326778"/>
            <a:ext cx="3709326" cy="25928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07126" y="0"/>
            <a:ext cx="159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等线" panose="02010600030101010101" charset="-122"/>
              </a:rPr>
              <a:t>Cdh23 ZID/V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129" y="341679"/>
            <a:ext cx="3848941" cy="264332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572586" y="50308"/>
            <a:ext cx="1465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等线" panose="02010600030101010101" charset="-122"/>
              </a:rPr>
              <a:t>Pax6 ZID/V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05" y="3590597"/>
            <a:ext cx="2547415" cy="317694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268230" y="1892260"/>
            <a:ext cx="951345" cy="80013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935905" y="2710990"/>
            <a:ext cx="1933776" cy="87960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931481" y="2710990"/>
            <a:ext cx="551839" cy="87960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/>
        </p:nvSpPr>
        <p:spPr>
          <a:xfrm>
            <a:off x="1139673" y="5288437"/>
            <a:ext cx="1416907" cy="766207"/>
          </a:xfrm>
          <a:custGeom>
            <a:avLst/>
            <a:gdLst>
              <a:gd name="connsiteX0" fmla="*/ 1295659 w 1416907"/>
              <a:gd name="connsiteY0" fmla="*/ 18061 h 766207"/>
              <a:gd name="connsiteX1" fmla="*/ 1221769 w 1416907"/>
              <a:gd name="connsiteY1" fmla="*/ 8825 h 766207"/>
              <a:gd name="connsiteX2" fmla="*/ 1203296 w 1416907"/>
              <a:gd name="connsiteY2" fmla="*/ 36534 h 766207"/>
              <a:gd name="connsiteX3" fmla="*/ 1138641 w 1416907"/>
              <a:gd name="connsiteY3" fmla="*/ 101189 h 766207"/>
              <a:gd name="connsiteX4" fmla="*/ 1110932 w 1416907"/>
              <a:gd name="connsiteY4" fmla="*/ 128898 h 766207"/>
              <a:gd name="connsiteX5" fmla="*/ 1055514 w 1416907"/>
              <a:gd name="connsiteY5" fmla="*/ 165843 h 766207"/>
              <a:gd name="connsiteX6" fmla="*/ 1027805 w 1416907"/>
              <a:gd name="connsiteY6" fmla="*/ 184316 h 766207"/>
              <a:gd name="connsiteX7" fmla="*/ 981623 w 1416907"/>
              <a:gd name="connsiteY7" fmla="*/ 212025 h 766207"/>
              <a:gd name="connsiteX8" fmla="*/ 907732 w 1416907"/>
              <a:gd name="connsiteY8" fmla="*/ 258207 h 766207"/>
              <a:gd name="connsiteX9" fmla="*/ 824605 w 1416907"/>
              <a:gd name="connsiteY9" fmla="*/ 285916 h 766207"/>
              <a:gd name="connsiteX10" fmla="*/ 796896 w 1416907"/>
              <a:gd name="connsiteY10" fmla="*/ 295152 h 766207"/>
              <a:gd name="connsiteX11" fmla="*/ 750714 w 1416907"/>
              <a:gd name="connsiteY11" fmla="*/ 332098 h 766207"/>
              <a:gd name="connsiteX12" fmla="*/ 621405 w 1416907"/>
              <a:gd name="connsiteY12" fmla="*/ 378280 h 766207"/>
              <a:gd name="connsiteX13" fmla="*/ 547514 w 1416907"/>
              <a:gd name="connsiteY13" fmla="*/ 405989 h 766207"/>
              <a:gd name="connsiteX14" fmla="*/ 482859 w 1416907"/>
              <a:gd name="connsiteY14" fmla="*/ 424461 h 766207"/>
              <a:gd name="connsiteX15" fmla="*/ 187296 w 1416907"/>
              <a:gd name="connsiteY15" fmla="*/ 442934 h 766207"/>
              <a:gd name="connsiteX16" fmla="*/ 131878 w 1416907"/>
              <a:gd name="connsiteY16" fmla="*/ 461407 h 766207"/>
              <a:gd name="connsiteX17" fmla="*/ 122641 w 1416907"/>
              <a:gd name="connsiteY17" fmla="*/ 516825 h 766207"/>
              <a:gd name="connsiteX18" fmla="*/ 104169 w 1416907"/>
              <a:gd name="connsiteY18" fmla="*/ 553771 h 766207"/>
              <a:gd name="connsiteX19" fmla="*/ 30278 w 1416907"/>
              <a:gd name="connsiteY19" fmla="*/ 655371 h 766207"/>
              <a:gd name="connsiteX20" fmla="*/ 21041 w 1416907"/>
              <a:gd name="connsiteY20" fmla="*/ 683080 h 766207"/>
              <a:gd name="connsiteX21" fmla="*/ 2569 w 1416907"/>
              <a:gd name="connsiteY21" fmla="*/ 720025 h 766207"/>
              <a:gd name="connsiteX22" fmla="*/ 113405 w 1416907"/>
              <a:gd name="connsiteY22" fmla="*/ 766207 h 766207"/>
              <a:gd name="connsiteX23" fmla="*/ 316605 w 1416907"/>
              <a:gd name="connsiteY23" fmla="*/ 738498 h 766207"/>
              <a:gd name="connsiteX24" fmla="*/ 399732 w 1416907"/>
              <a:gd name="connsiteY24" fmla="*/ 673843 h 766207"/>
              <a:gd name="connsiteX25" fmla="*/ 445914 w 1416907"/>
              <a:gd name="connsiteY25" fmla="*/ 655371 h 766207"/>
              <a:gd name="connsiteX26" fmla="*/ 778423 w 1416907"/>
              <a:gd name="connsiteY26" fmla="*/ 636898 h 766207"/>
              <a:gd name="connsiteX27" fmla="*/ 843078 w 1416907"/>
              <a:gd name="connsiteY27" fmla="*/ 627661 h 766207"/>
              <a:gd name="connsiteX28" fmla="*/ 889259 w 1416907"/>
              <a:gd name="connsiteY28" fmla="*/ 590716 h 766207"/>
              <a:gd name="connsiteX29" fmla="*/ 935441 w 1416907"/>
              <a:gd name="connsiteY29" fmla="*/ 507589 h 766207"/>
              <a:gd name="connsiteX30" fmla="*/ 963150 w 1416907"/>
              <a:gd name="connsiteY30" fmla="*/ 489116 h 766207"/>
              <a:gd name="connsiteX31" fmla="*/ 972387 w 1416907"/>
              <a:gd name="connsiteY31" fmla="*/ 461407 h 766207"/>
              <a:gd name="connsiteX32" fmla="*/ 1120169 w 1416907"/>
              <a:gd name="connsiteY32" fmla="*/ 433698 h 766207"/>
              <a:gd name="connsiteX33" fmla="*/ 1221769 w 1416907"/>
              <a:gd name="connsiteY33" fmla="*/ 378280 h 766207"/>
              <a:gd name="connsiteX34" fmla="*/ 1295659 w 1416907"/>
              <a:gd name="connsiteY34" fmla="*/ 322861 h 766207"/>
              <a:gd name="connsiteX35" fmla="*/ 1304896 w 1416907"/>
              <a:gd name="connsiteY35" fmla="*/ 276680 h 766207"/>
              <a:gd name="connsiteX36" fmla="*/ 1360314 w 1416907"/>
              <a:gd name="connsiteY36" fmla="*/ 193552 h 766207"/>
              <a:gd name="connsiteX37" fmla="*/ 1406496 w 1416907"/>
              <a:gd name="connsiteY37" fmla="*/ 128898 h 766207"/>
              <a:gd name="connsiteX38" fmla="*/ 1406496 w 1416907"/>
              <a:gd name="connsiteY38" fmla="*/ 64243 h 766207"/>
              <a:gd name="connsiteX39" fmla="*/ 1378787 w 1416907"/>
              <a:gd name="connsiteY39" fmla="*/ 55007 h 766207"/>
              <a:gd name="connsiteX40" fmla="*/ 1295659 w 1416907"/>
              <a:gd name="connsiteY40" fmla="*/ 18061 h 76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16907" h="766207">
                <a:moveTo>
                  <a:pt x="1295659" y="18061"/>
                </a:moveTo>
                <a:cubicBezTo>
                  <a:pt x="1269489" y="10364"/>
                  <a:pt x="1248314" y="-12411"/>
                  <a:pt x="1221769" y="8825"/>
                </a:cubicBezTo>
                <a:cubicBezTo>
                  <a:pt x="1213101" y="15760"/>
                  <a:pt x="1210722" y="28283"/>
                  <a:pt x="1203296" y="36534"/>
                </a:cubicBezTo>
                <a:cubicBezTo>
                  <a:pt x="1182907" y="59189"/>
                  <a:pt x="1160193" y="79637"/>
                  <a:pt x="1138641" y="101189"/>
                </a:cubicBezTo>
                <a:cubicBezTo>
                  <a:pt x="1129405" y="110425"/>
                  <a:pt x="1121800" y="121652"/>
                  <a:pt x="1110932" y="128898"/>
                </a:cubicBezTo>
                <a:lnTo>
                  <a:pt x="1055514" y="165843"/>
                </a:lnTo>
                <a:cubicBezTo>
                  <a:pt x="1046278" y="172001"/>
                  <a:pt x="1037324" y="178605"/>
                  <a:pt x="1027805" y="184316"/>
                </a:cubicBezTo>
                <a:cubicBezTo>
                  <a:pt x="1012411" y="193552"/>
                  <a:pt x="996847" y="202510"/>
                  <a:pt x="981623" y="212025"/>
                </a:cubicBezTo>
                <a:cubicBezTo>
                  <a:pt x="952311" y="230345"/>
                  <a:pt x="941869" y="241138"/>
                  <a:pt x="907732" y="258207"/>
                </a:cubicBezTo>
                <a:cubicBezTo>
                  <a:pt x="865271" y="279438"/>
                  <a:pt x="865762" y="274157"/>
                  <a:pt x="824605" y="285916"/>
                </a:cubicBezTo>
                <a:cubicBezTo>
                  <a:pt x="815244" y="288591"/>
                  <a:pt x="806132" y="292073"/>
                  <a:pt x="796896" y="295152"/>
                </a:cubicBezTo>
                <a:cubicBezTo>
                  <a:pt x="781502" y="307467"/>
                  <a:pt x="767619" y="321955"/>
                  <a:pt x="750714" y="332098"/>
                </a:cubicBezTo>
                <a:cubicBezTo>
                  <a:pt x="730487" y="344234"/>
                  <a:pt x="626763" y="375601"/>
                  <a:pt x="621405" y="378280"/>
                </a:cubicBezTo>
                <a:cubicBezTo>
                  <a:pt x="567653" y="405154"/>
                  <a:pt x="602843" y="390899"/>
                  <a:pt x="547514" y="405989"/>
                </a:cubicBezTo>
                <a:cubicBezTo>
                  <a:pt x="525890" y="411886"/>
                  <a:pt x="505156" y="422174"/>
                  <a:pt x="482859" y="424461"/>
                </a:cubicBezTo>
                <a:cubicBezTo>
                  <a:pt x="384661" y="434532"/>
                  <a:pt x="285817" y="436776"/>
                  <a:pt x="187296" y="442934"/>
                </a:cubicBezTo>
                <a:cubicBezTo>
                  <a:pt x="168823" y="449092"/>
                  <a:pt x="144700" y="446753"/>
                  <a:pt x="131878" y="461407"/>
                </a:cubicBezTo>
                <a:cubicBezTo>
                  <a:pt x="119546" y="475501"/>
                  <a:pt x="128022" y="498887"/>
                  <a:pt x="122641" y="516825"/>
                </a:cubicBezTo>
                <a:cubicBezTo>
                  <a:pt x="118685" y="530013"/>
                  <a:pt x="110856" y="541735"/>
                  <a:pt x="104169" y="553771"/>
                </a:cubicBezTo>
                <a:cubicBezTo>
                  <a:pt x="73000" y="609876"/>
                  <a:pt x="76013" y="600487"/>
                  <a:pt x="30278" y="655371"/>
                </a:cubicBezTo>
                <a:cubicBezTo>
                  <a:pt x="27199" y="664607"/>
                  <a:pt x="24876" y="674131"/>
                  <a:pt x="21041" y="683080"/>
                </a:cubicBezTo>
                <a:cubicBezTo>
                  <a:pt x="15617" y="695735"/>
                  <a:pt x="-7665" y="710814"/>
                  <a:pt x="2569" y="720025"/>
                </a:cubicBezTo>
                <a:cubicBezTo>
                  <a:pt x="32319" y="746800"/>
                  <a:pt x="113405" y="766207"/>
                  <a:pt x="113405" y="766207"/>
                </a:cubicBezTo>
                <a:cubicBezTo>
                  <a:pt x="158892" y="760521"/>
                  <a:pt x="288332" y="744781"/>
                  <a:pt x="316605" y="738498"/>
                </a:cubicBezTo>
                <a:cubicBezTo>
                  <a:pt x="362427" y="728315"/>
                  <a:pt x="360567" y="701258"/>
                  <a:pt x="399732" y="673843"/>
                </a:cubicBezTo>
                <a:cubicBezTo>
                  <a:pt x="413315" y="664335"/>
                  <a:pt x="429587" y="658252"/>
                  <a:pt x="445914" y="655371"/>
                </a:cubicBezTo>
                <a:cubicBezTo>
                  <a:pt x="502962" y="645304"/>
                  <a:pt x="774024" y="637081"/>
                  <a:pt x="778423" y="636898"/>
                </a:cubicBezTo>
                <a:cubicBezTo>
                  <a:pt x="799975" y="633819"/>
                  <a:pt x="822982" y="636034"/>
                  <a:pt x="843078" y="627661"/>
                </a:cubicBezTo>
                <a:cubicBezTo>
                  <a:pt x="861275" y="620079"/>
                  <a:pt x="876944" y="606110"/>
                  <a:pt x="889259" y="590716"/>
                </a:cubicBezTo>
                <a:cubicBezTo>
                  <a:pt x="908574" y="566572"/>
                  <a:pt x="912693" y="530337"/>
                  <a:pt x="935441" y="507589"/>
                </a:cubicBezTo>
                <a:cubicBezTo>
                  <a:pt x="943290" y="499739"/>
                  <a:pt x="953914" y="495274"/>
                  <a:pt x="963150" y="489116"/>
                </a:cubicBezTo>
                <a:cubicBezTo>
                  <a:pt x="966229" y="479880"/>
                  <a:pt x="965503" y="468291"/>
                  <a:pt x="972387" y="461407"/>
                </a:cubicBezTo>
                <a:cubicBezTo>
                  <a:pt x="1004254" y="429540"/>
                  <a:pt x="1098570" y="435498"/>
                  <a:pt x="1120169" y="433698"/>
                </a:cubicBezTo>
                <a:cubicBezTo>
                  <a:pt x="1158245" y="418467"/>
                  <a:pt x="1191011" y="409038"/>
                  <a:pt x="1221769" y="378280"/>
                </a:cubicBezTo>
                <a:cubicBezTo>
                  <a:pt x="1274834" y="325214"/>
                  <a:pt x="1247297" y="338983"/>
                  <a:pt x="1295659" y="322861"/>
                </a:cubicBezTo>
                <a:cubicBezTo>
                  <a:pt x="1298738" y="307467"/>
                  <a:pt x="1299932" y="291573"/>
                  <a:pt x="1304896" y="276680"/>
                </a:cubicBezTo>
                <a:cubicBezTo>
                  <a:pt x="1317403" y="239161"/>
                  <a:pt x="1335933" y="226060"/>
                  <a:pt x="1360314" y="193552"/>
                </a:cubicBezTo>
                <a:cubicBezTo>
                  <a:pt x="1376205" y="172364"/>
                  <a:pt x="1391102" y="150449"/>
                  <a:pt x="1406496" y="128898"/>
                </a:cubicBezTo>
                <a:cubicBezTo>
                  <a:pt x="1413991" y="106413"/>
                  <a:pt x="1425598" y="88120"/>
                  <a:pt x="1406496" y="64243"/>
                </a:cubicBezTo>
                <a:cubicBezTo>
                  <a:pt x="1400414" y="56640"/>
                  <a:pt x="1388023" y="58086"/>
                  <a:pt x="1378787" y="55007"/>
                </a:cubicBezTo>
                <a:cubicBezTo>
                  <a:pt x="1345955" y="33118"/>
                  <a:pt x="1321829" y="25758"/>
                  <a:pt x="1295659" y="18061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705362" y="5609335"/>
            <a:ext cx="803861" cy="685454"/>
          </a:xfrm>
          <a:custGeom>
            <a:avLst/>
            <a:gdLst>
              <a:gd name="connsiteX0" fmla="*/ 203498 w 803861"/>
              <a:gd name="connsiteY0" fmla="*/ 325236 h 685454"/>
              <a:gd name="connsiteX1" fmla="*/ 120370 w 803861"/>
              <a:gd name="connsiteY1" fmla="*/ 389891 h 685454"/>
              <a:gd name="connsiteX2" fmla="*/ 111134 w 803861"/>
              <a:gd name="connsiteY2" fmla="*/ 426836 h 685454"/>
              <a:gd name="connsiteX3" fmla="*/ 74189 w 803861"/>
              <a:gd name="connsiteY3" fmla="*/ 482254 h 685454"/>
              <a:gd name="connsiteX4" fmla="*/ 9534 w 803861"/>
              <a:gd name="connsiteY4" fmla="*/ 574618 h 685454"/>
              <a:gd name="connsiteX5" fmla="*/ 298 w 803861"/>
              <a:gd name="connsiteY5" fmla="*/ 620800 h 685454"/>
              <a:gd name="connsiteX6" fmla="*/ 55716 w 803861"/>
              <a:gd name="connsiteY6" fmla="*/ 685454 h 685454"/>
              <a:gd name="connsiteX7" fmla="*/ 157316 w 803861"/>
              <a:gd name="connsiteY7" fmla="*/ 648509 h 685454"/>
              <a:gd name="connsiteX8" fmla="*/ 175789 w 803861"/>
              <a:gd name="connsiteY8" fmla="*/ 620800 h 685454"/>
              <a:gd name="connsiteX9" fmla="*/ 203498 w 803861"/>
              <a:gd name="connsiteY9" fmla="*/ 574618 h 685454"/>
              <a:gd name="connsiteX10" fmla="*/ 258916 w 803861"/>
              <a:gd name="connsiteY10" fmla="*/ 509963 h 685454"/>
              <a:gd name="connsiteX11" fmla="*/ 286625 w 803861"/>
              <a:gd name="connsiteY11" fmla="*/ 500727 h 685454"/>
              <a:gd name="connsiteX12" fmla="*/ 314334 w 803861"/>
              <a:gd name="connsiteY12" fmla="*/ 482254 h 685454"/>
              <a:gd name="connsiteX13" fmla="*/ 351280 w 803861"/>
              <a:gd name="connsiteY13" fmla="*/ 463782 h 685454"/>
              <a:gd name="connsiteX14" fmla="*/ 378989 w 803861"/>
              <a:gd name="connsiteY14" fmla="*/ 436073 h 685454"/>
              <a:gd name="connsiteX15" fmla="*/ 406698 w 803861"/>
              <a:gd name="connsiteY15" fmla="*/ 417600 h 685454"/>
              <a:gd name="connsiteX16" fmla="*/ 471352 w 803861"/>
              <a:gd name="connsiteY16" fmla="*/ 362182 h 685454"/>
              <a:gd name="connsiteX17" fmla="*/ 480589 w 803861"/>
              <a:gd name="connsiteY17" fmla="*/ 334473 h 685454"/>
              <a:gd name="connsiteX18" fmla="*/ 499061 w 803861"/>
              <a:gd name="connsiteY18" fmla="*/ 288291 h 685454"/>
              <a:gd name="connsiteX19" fmla="*/ 517534 w 803861"/>
              <a:gd name="connsiteY19" fmla="*/ 214400 h 685454"/>
              <a:gd name="connsiteX20" fmla="*/ 563716 w 803861"/>
              <a:gd name="connsiteY20" fmla="*/ 205163 h 685454"/>
              <a:gd name="connsiteX21" fmla="*/ 646843 w 803861"/>
              <a:gd name="connsiteY21" fmla="*/ 195927 h 685454"/>
              <a:gd name="connsiteX22" fmla="*/ 693025 w 803861"/>
              <a:gd name="connsiteY22" fmla="*/ 177454 h 685454"/>
              <a:gd name="connsiteX23" fmla="*/ 729970 w 803861"/>
              <a:gd name="connsiteY23" fmla="*/ 149745 h 685454"/>
              <a:gd name="connsiteX24" fmla="*/ 757680 w 803861"/>
              <a:gd name="connsiteY24" fmla="*/ 131273 h 685454"/>
              <a:gd name="connsiteX25" fmla="*/ 776152 w 803861"/>
              <a:gd name="connsiteY25" fmla="*/ 103563 h 685454"/>
              <a:gd name="connsiteX26" fmla="*/ 785389 w 803861"/>
              <a:gd name="connsiteY26" fmla="*/ 75854 h 685454"/>
              <a:gd name="connsiteX27" fmla="*/ 803861 w 803861"/>
              <a:gd name="connsiteY27" fmla="*/ 38909 h 685454"/>
              <a:gd name="connsiteX28" fmla="*/ 785389 w 803861"/>
              <a:gd name="connsiteY28" fmla="*/ 1963 h 685454"/>
              <a:gd name="connsiteX29" fmla="*/ 739207 w 803861"/>
              <a:gd name="connsiteY29" fmla="*/ 11200 h 685454"/>
              <a:gd name="connsiteX30" fmla="*/ 711498 w 803861"/>
              <a:gd name="connsiteY30" fmla="*/ 29673 h 685454"/>
              <a:gd name="connsiteX31" fmla="*/ 665316 w 803861"/>
              <a:gd name="connsiteY31" fmla="*/ 57382 h 685454"/>
              <a:gd name="connsiteX32" fmla="*/ 646843 w 803861"/>
              <a:gd name="connsiteY32" fmla="*/ 57382 h 68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3861" h="685454">
                <a:moveTo>
                  <a:pt x="203498" y="325236"/>
                </a:moveTo>
                <a:cubicBezTo>
                  <a:pt x="175789" y="346788"/>
                  <a:pt x="128884" y="355835"/>
                  <a:pt x="120370" y="389891"/>
                </a:cubicBezTo>
                <a:cubicBezTo>
                  <a:pt x="117291" y="402206"/>
                  <a:pt x="116811" y="415482"/>
                  <a:pt x="111134" y="426836"/>
                </a:cubicBezTo>
                <a:cubicBezTo>
                  <a:pt x="101205" y="446694"/>
                  <a:pt x="85611" y="463216"/>
                  <a:pt x="74189" y="482254"/>
                </a:cubicBezTo>
                <a:cubicBezTo>
                  <a:pt x="36337" y="545341"/>
                  <a:pt x="57695" y="514418"/>
                  <a:pt x="9534" y="574618"/>
                </a:cubicBezTo>
                <a:cubicBezTo>
                  <a:pt x="6455" y="590012"/>
                  <a:pt x="-1649" y="605222"/>
                  <a:pt x="298" y="620800"/>
                </a:cubicBezTo>
                <a:cubicBezTo>
                  <a:pt x="2308" y="636878"/>
                  <a:pt x="51906" y="681644"/>
                  <a:pt x="55716" y="685454"/>
                </a:cubicBezTo>
                <a:cubicBezTo>
                  <a:pt x="89583" y="673139"/>
                  <a:pt x="125587" y="665594"/>
                  <a:pt x="157316" y="648509"/>
                </a:cubicBezTo>
                <a:cubicBezTo>
                  <a:pt x="167090" y="643246"/>
                  <a:pt x="169906" y="630213"/>
                  <a:pt x="175789" y="620800"/>
                </a:cubicBezTo>
                <a:cubicBezTo>
                  <a:pt x="185304" y="605576"/>
                  <a:pt x="193540" y="589555"/>
                  <a:pt x="203498" y="574618"/>
                </a:cubicBezTo>
                <a:cubicBezTo>
                  <a:pt x="213740" y="559255"/>
                  <a:pt x="241794" y="521378"/>
                  <a:pt x="258916" y="509963"/>
                </a:cubicBezTo>
                <a:cubicBezTo>
                  <a:pt x="267017" y="504562"/>
                  <a:pt x="277389" y="503806"/>
                  <a:pt x="286625" y="500727"/>
                </a:cubicBezTo>
                <a:cubicBezTo>
                  <a:pt x="295861" y="494569"/>
                  <a:pt x="304696" y="487761"/>
                  <a:pt x="314334" y="482254"/>
                </a:cubicBezTo>
                <a:cubicBezTo>
                  <a:pt x="326289" y="475423"/>
                  <a:pt x="340076" y="471785"/>
                  <a:pt x="351280" y="463782"/>
                </a:cubicBezTo>
                <a:cubicBezTo>
                  <a:pt x="361909" y="456190"/>
                  <a:pt x="368954" y="444435"/>
                  <a:pt x="378989" y="436073"/>
                </a:cubicBezTo>
                <a:cubicBezTo>
                  <a:pt x="387517" y="428966"/>
                  <a:pt x="398849" y="425449"/>
                  <a:pt x="406698" y="417600"/>
                </a:cubicBezTo>
                <a:cubicBezTo>
                  <a:pt x="466647" y="357650"/>
                  <a:pt x="399191" y="398261"/>
                  <a:pt x="471352" y="362182"/>
                </a:cubicBezTo>
                <a:cubicBezTo>
                  <a:pt x="474431" y="352946"/>
                  <a:pt x="477170" y="343589"/>
                  <a:pt x="480589" y="334473"/>
                </a:cubicBezTo>
                <a:cubicBezTo>
                  <a:pt x="486411" y="318949"/>
                  <a:pt x="494185" y="304138"/>
                  <a:pt x="499061" y="288291"/>
                </a:cubicBezTo>
                <a:cubicBezTo>
                  <a:pt x="506527" y="264025"/>
                  <a:pt x="501947" y="234440"/>
                  <a:pt x="517534" y="214400"/>
                </a:cubicBezTo>
                <a:cubicBezTo>
                  <a:pt x="527172" y="202008"/>
                  <a:pt x="548175" y="207383"/>
                  <a:pt x="563716" y="205163"/>
                </a:cubicBezTo>
                <a:cubicBezTo>
                  <a:pt x="591315" y="201220"/>
                  <a:pt x="619134" y="199006"/>
                  <a:pt x="646843" y="195927"/>
                </a:cubicBezTo>
                <a:cubicBezTo>
                  <a:pt x="662237" y="189769"/>
                  <a:pt x="678532" y="185506"/>
                  <a:pt x="693025" y="177454"/>
                </a:cubicBezTo>
                <a:cubicBezTo>
                  <a:pt x="706482" y="169978"/>
                  <a:pt x="717443" y="158692"/>
                  <a:pt x="729970" y="149745"/>
                </a:cubicBezTo>
                <a:cubicBezTo>
                  <a:pt x="739003" y="143293"/>
                  <a:pt x="748443" y="137430"/>
                  <a:pt x="757680" y="131273"/>
                </a:cubicBezTo>
                <a:cubicBezTo>
                  <a:pt x="763837" y="122036"/>
                  <a:pt x="771188" y="113492"/>
                  <a:pt x="776152" y="103563"/>
                </a:cubicBezTo>
                <a:cubicBezTo>
                  <a:pt x="780506" y="94855"/>
                  <a:pt x="781554" y="84803"/>
                  <a:pt x="785389" y="75854"/>
                </a:cubicBezTo>
                <a:cubicBezTo>
                  <a:pt x="790813" y="63199"/>
                  <a:pt x="797704" y="51224"/>
                  <a:pt x="803861" y="38909"/>
                </a:cubicBezTo>
                <a:cubicBezTo>
                  <a:pt x="797704" y="26594"/>
                  <a:pt x="798045" y="7387"/>
                  <a:pt x="785389" y="1963"/>
                </a:cubicBezTo>
                <a:cubicBezTo>
                  <a:pt x="770959" y="-4221"/>
                  <a:pt x="753906" y="5688"/>
                  <a:pt x="739207" y="11200"/>
                </a:cubicBezTo>
                <a:cubicBezTo>
                  <a:pt x="728813" y="15098"/>
                  <a:pt x="720911" y="23790"/>
                  <a:pt x="711498" y="29673"/>
                </a:cubicBezTo>
                <a:cubicBezTo>
                  <a:pt x="696274" y="39188"/>
                  <a:pt x="681817" y="50310"/>
                  <a:pt x="665316" y="57382"/>
                </a:cubicBezTo>
                <a:cubicBezTo>
                  <a:pt x="659656" y="59808"/>
                  <a:pt x="653001" y="57382"/>
                  <a:pt x="646843" y="57382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18" y="3907539"/>
            <a:ext cx="3909031" cy="183873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981200" y="2019502"/>
            <a:ext cx="1940675" cy="80013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3878318" y="2838232"/>
            <a:ext cx="2046076" cy="106930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986194" y="2838232"/>
            <a:ext cx="1801155" cy="105071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任意多边形: 形状 31"/>
          <p:cNvSpPr/>
          <p:nvPr/>
        </p:nvSpPr>
        <p:spPr>
          <a:xfrm>
            <a:off x="3976807" y="4145839"/>
            <a:ext cx="1595779" cy="831007"/>
          </a:xfrm>
          <a:custGeom>
            <a:avLst/>
            <a:gdLst>
              <a:gd name="connsiteX0" fmla="*/ 83127 w 1967127"/>
              <a:gd name="connsiteY0" fmla="*/ 2094 h 1082749"/>
              <a:gd name="connsiteX1" fmla="*/ 166254 w 1967127"/>
              <a:gd name="connsiteY1" fmla="*/ 57513 h 1082749"/>
              <a:gd name="connsiteX2" fmla="*/ 203200 w 1967127"/>
              <a:gd name="connsiteY2" fmla="*/ 103694 h 1082749"/>
              <a:gd name="connsiteX3" fmla="*/ 249382 w 1967127"/>
              <a:gd name="connsiteY3" fmla="*/ 177585 h 1082749"/>
              <a:gd name="connsiteX4" fmla="*/ 314036 w 1967127"/>
              <a:gd name="connsiteY4" fmla="*/ 233004 h 1082749"/>
              <a:gd name="connsiteX5" fmla="*/ 341745 w 1967127"/>
              <a:gd name="connsiteY5" fmla="*/ 242240 h 1082749"/>
              <a:gd name="connsiteX6" fmla="*/ 369454 w 1967127"/>
              <a:gd name="connsiteY6" fmla="*/ 260713 h 1082749"/>
              <a:gd name="connsiteX7" fmla="*/ 406400 w 1967127"/>
              <a:gd name="connsiteY7" fmla="*/ 288422 h 1082749"/>
              <a:gd name="connsiteX8" fmla="*/ 452582 w 1967127"/>
              <a:gd name="connsiteY8" fmla="*/ 297658 h 1082749"/>
              <a:gd name="connsiteX9" fmla="*/ 480291 w 1967127"/>
              <a:gd name="connsiteY9" fmla="*/ 306894 h 1082749"/>
              <a:gd name="connsiteX10" fmla="*/ 508000 w 1967127"/>
              <a:gd name="connsiteY10" fmla="*/ 334604 h 1082749"/>
              <a:gd name="connsiteX11" fmla="*/ 609600 w 1967127"/>
              <a:gd name="connsiteY11" fmla="*/ 408494 h 1082749"/>
              <a:gd name="connsiteX12" fmla="*/ 655782 w 1967127"/>
              <a:gd name="connsiteY12" fmla="*/ 482385 h 1082749"/>
              <a:gd name="connsiteX13" fmla="*/ 674254 w 1967127"/>
              <a:gd name="connsiteY13" fmla="*/ 510094 h 1082749"/>
              <a:gd name="connsiteX14" fmla="*/ 720436 w 1967127"/>
              <a:gd name="connsiteY14" fmla="*/ 547040 h 1082749"/>
              <a:gd name="connsiteX15" fmla="*/ 775854 w 1967127"/>
              <a:gd name="connsiteY15" fmla="*/ 602458 h 1082749"/>
              <a:gd name="connsiteX16" fmla="*/ 1016000 w 1967127"/>
              <a:gd name="connsiteY16" fmla="*/ 620931 h 1082749"/>
              <a:gd name="connsiteX17" fmla="*/ 1052945 w 1967127"/>
              <a:gd name="connsiteY17" fmla="*/ 630167 h 1082749"/>
              <a:gd name="connsiteX18" fmla="*/ 1108363 w 1967127"/>
              <a:gd name="connsiteY18" fmla="*/ 648640 h 1082749"/>
              <a:gd name="connsiteX19" fmla="*/ 1136072 w 1967127"/>
              <a:gd name="connsiteY19" fmla="*/ 667113 h 1082749"/>
              <a:gd name="connsiteX20" fmla="*/ 1228436 w 1967127"/>
              <a:gd name="connsiteY20" fmla="*/ 676349 h 1082749"/>
              <a:gd name="connsiteX21" fmla="*/ 1302327 w 1967127"/>
              <a:gd name="connsiteY21" fmla="*/ 685585 h 1082749"/>
              <a:gd name="connsiteX22" fmla="*/ 1376218 w 1967127"/>
              <a:gd name="connsiteY22" fmla="*/ 704058 h 1082749"/>
              <a:gd name="connsiteX23" fmla="*/ 1477818 w 1967127"/>
              <a:gd name="connsiteY23" fmla="*/ 731767 h 1082749"/>
              <a:gd name="connsiteX24" fmla="*/ 1560945 w 1967127"/>
              <a:gd name="connsiteY24" fmla="*/ 741004 h 1082749"/>
              <a:gd name="connsiteX25" fmla="*/ 1616363 w 1967127"/>
              <a:gd name="connsiteY25" fmla="*/ 750240 h 1082749"/>
              <a:gd name="connsiteX26" fmla="*/ 1644072 w 1967127"/>
              <a:gd name="connsiteY26" fmla="*/ 768713 h 1082749"/>
              <a:gd name="connsiteX27" fmla="*/ 1948872 w 1967127"/>
              <a:gd name="connsiteY27" fmla="*/ 787185 h 1082749"/>
              <a:gd name="connsiteX28" fmla="*/ 1958109 w 1967127"/>
              <a:gd name="connsiteY28" fmla="*/ 907258 h 1082749"/>
              <a:gd name="connsiteX29" fmla="*/ 1939636 w 1967127"/>
              <a:gd name="connsiteY29" fmla="*/ 1045804 h 1082749"/>
              <a:gd name="connsiteX30" fmla="*/ 1856509 w 1967127"/>
              <a:gd name="connsiteY30" fmla="*/ 1064276 h 1082749"/>
              <a:gd name="connsiteX31" fmla="*/ 1745672 w 1967127"/>
              <a:gd name="connsiteY31" fmla="*/ 1082749 h 1082749"/>
              <a:gd name="connsiteX32" fmla="*/ 1431636 w 1967127"/>
              <a:gd name="connsiteY32" fmla="*/ 1073513 h 1082749"/>
              <a:gd name="connsiteX33" fmla="*/ 1348509 w 1967127"/>
              <a:gd name="connsiteY33" fmla="*/ 1064276 h 1082749"/>
              <a:gd name="connsiteX34" fmla="*/ 1237672 w 1967127"/>
              <a:gd name="connsiteY34" fmla="*/ 999622 h 1082749"/>
              <a:gd name="connsiteX35" fmla="*/ 1191491 w 1967127"/>
              <a:gd name="connsiteY35" fmla="*/ 971913 h 1082749"/>
              <a:gd name="connsiteX36" fmla="*/ 1145309 w 1967127"/>
              <a:gd name="connsiteY36" fmla="*/ 962676 h 1082749"/>
              <a:gd name="connsiteX37" fmla="*/ 886691 w 1967127"/>
              <a:gd name="connsiteY37" fmla="*/ 916494 h 1082749"/>
              <a:gd name="connsiteX38" fmla="*/ 812800 w 1967127"/>
              <a:gd name="connsiteY38" fmla="*/ 888785 h 1082749"/>
              <a:gd name="connsiteX39" fmla="*/ 766618 w 1967127"/>
              <a:gd name="connsiteY39" fmla="*/ 861076 h 1082749"/>
              <a:gd name="connsiteX40" fmla="*/ 683491 w 1967127"/>
              <a:gd name="connsiteY40" fmla="*/ 842604 h 1082749"/>
              <a:gd name="connsiteX41" fmla="*/ 655782 w 1967127"/>
              <a:gd name="connsiteY41" fmla="*/ 833367 h 1082749"/>
              <a:gd name="connsiteX42" fmla="*/ 581891 w 1967127"/>
              <a:gd name="connsiteY42" fmla="*/ 787185 h 1082749"/>
              <a:gd name="connsiteX43" fmla="*/ 544945 w 1967127"/>
              <a:gd name="connsiteY43" fmla="*/ 768713 h 1082749"/>
              <a:gd name="connsiteX44" fmla="*/ 461818 w 1967127"/>
              <a:gd name="connsiteY44" fmla="*/ 694822 h 1082749"/>
              <a:gd name="connsiteX45" fmla="*/ 424872 w 1967127"/>
              <a:gd name="connsiteY45" fmla="*/ 648640 h 1082749"/>
              <a:gd name="connsiteX46" fmla="*/ 378691 w 1967127"/>
              <a:gd name="connsiteY46" fmla="*/ 620931 h 1082749"/>
              <a:gd name="connsiteX47" fmla="*/ 360218 w 1967127"/>
              <a:gd name="connsiteY47" fmla="*/ 583985 h 1082749"/>
              <a:gd name="connsiteX48" fmla="*/ 332509 w 1967127"/>
              <a:gd name="connsiteY48" fmla="*/ 519331 h 1082749"/>
              <a:gd name="connsiteX49" fmla="*/ 314036 w 1967127"/>
              <a:gd name="connsiteY49" fmla="*/ 491622 h 1082749"/>
              <a:gd name="connsiteX50" fmla="*/ 286327 w 1967127"/>
              <a:gd name="connsiteY50" fmla="*/ 482385 h 1082749"/>
              <a:gd name="connsiteX51" fmla="*/ 267854 w 1967127"/>
              <a:gd name="connsiteY51" fmla="*/ 454676 h 1082749"/>
              <a:gd name="connsiteX52" fmla="*/ 221672 w 1967127"/>
              <a:gd name="connsiteY52" fmla="*/ 426967 h 1082749"/>
              <a:gd name="connsiteX53" fmla="*/ 184727 w 1967127"/>
              <a:gd name="connsiteY53" fmla="*/ 408494 h 1082749"/>
              <a:gd name="connsiteX54" fmla="*/ 129309 w 1967127"/>
              <a:gd name="connsiteY54" fmla="*/ 353076 h 1082749"/>
              <a:gd name="connsiteX55" fmla="*/ 110836 w 1967127"/>
              <a:gd name="connsiteY55" fmla="*/ 288422 h 1082749"/>
              <a:gd name="connsiteX56" fmla="*/ 55418 w 1967127"/>
              <a:gd name="connsiteY56" fmla="*/ 223767 h 1082749"/>
              <a:gd name="connsiteX57" fmla="*/ 27709 w 1967127"/>
              <a:gd name="connsiteY57" fmla="*/ 177585 h 1082749"/>
              <a:gd name="connsiteX58" fmla="*/ 0 w 1967127"/>
              <a:gd name="connsiteY58" fmla="*/ 85222 h 1082749"/>
              <a:gd name="connsiteX59" fmla="*/ 46182 w 1967127"/>
              <a:gd name="connsiteY59" fmla="*/ 11331 h 1082749"/>
              <a:gd name="connsiteX60" fmla="*/ 83127 w 1967127"/>
              <a:gd name="connsiteY60" fmla="*/ 2094 h 108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967127" h="1082749">
                <a:moveTo>
                  <a:pt x="83127" y="2094"/>
                </a:moveTo>
                <a:cubicBezTo>
                  <a:pt x="103139" y="9791"/>
                  <a:pt x="145450" y="31509"/>
                  <a:pt x="166254" y="57513"/>
                </a:cubicBezTo>
                <a:cubicBezTo>
                  <a:pt x="178569" y="72907"/>
                  <a:pt x="191895" y="87544"/>
                  <a:pt x="203200" y="103694"/>
                </a:cubicBezTo>
                <a:cubicBezTo>
                  <a:pt x="208491" y="111252"/>
                  <a:pt x="238345" y="164708"/>
                  <a:pt x="249382" y="177585"/>
                </a:cubicBezTo>
                <a:cubicBezTo>
                  <a:pt x="266426" y="197470"/>
                  <a:pt x="289523" y="220748"/>
                  <a:pt x="314036" y="233004"/>
                </a:cubicBezTo>
                <a:cubicBezTo>
                  <a:pt x="322744" y="237358"/>
                  <a:pt x="332509" y="239161"/>
                  <a:pt x="341745" y="242240"/>
                </a:cubicBezTo>
                <a:cubicBezTo>
                  <a:pt x="350981" y="248398"/>
                  <a:pt x="360421" y="254261"/>
                  <a:pt x="369454" y="260713"/>
                </a:cubicBezTo>
                <a:cubicBezTo>
                  <a:pt x="381981" y="269661"/>
                  <a:pt x="392333" y="282170"/>
                  <a:pt x="406400" y="288422"/>
                </a:cubicBezTo>
                <a:cubicBezTo>
                  <a:pt x="420746" y="294798"/>
                  <a:pt x="437352" y="293851"/>
                  <a:pt x="452582" y="297658"/>
                </a:cubicBezTo>
                <a:cubicBezTo>
                  <a:pt x="462027" y="300019"/>
                  <a:pt x="471055" y="303815"/>
                  <a:pt x="480291" y="306894"/>
                </a:cubicBezTo>
                <a:cubicBezTo>
                  <a:pt x="489527" y="316131"/>
                  <a:pt x="498170" y="326002"/>
                  <a:pt x="508000" y="334604"/>
                </a:cubicBezTo>
                <a:cubicBezTo>
                  <a:pt x="548648" y="370171"/>
                  <a:pt x="563536" y="377785"/>
                  <a:pt x="609600" y="408494"/>
                </a:cubicBezTo>
                <a:cubicBezTo>
                  <a:pt x="626132" y="458095"/>
                  <a:pt x="610602" y="422145"/>
                  <a:pt x="655782" y="482385"/>
                </a:cubicBezTo>
                <a:cubicBezTo>
                  <a:pt x="662442" y="491265"/>
                  <a:pt x="666405" y="502245"/>
                  <a:pt x="674254" y="510094"/>
                </a:cubicBezTo>
                <a:cubicBezTo>
                  <a:pt x="688194" y="524034"/>
                  <a:pt x="705849" y="533779"/>
                  <a:pt x="720436" y="547040"/>
                </a:cubicBezTo>
                <a:cubicBezTo>
                  <a:pt x="739766" y="564613"/>
                  <a:pt x="750510" y="596122"/>
                  <a:pt x="775854" y="602458"/>
                </a:cubicBezTo>
                <a:cubicBezTo>
                  <a:pt x="878579" y="628138"/>
                  <a:pt x="800119" y="611118"/>
                  <a:pt x="1016000" y="620931"/>
                </a:cubicBezTo>
                <a:cubicBezTo>
                  <a:pt x="1028315" y="624010"/>
                  <a:pt x="1040786" y="626519"/>
                  <a:pt x="1052945" y="630167"/>
                </a:cubicBezTo>
                <a:cubicBezTo>
                  <a:pt x="1071596" y="635762"/>
                  <a:pt x="1108363" y="648640"/>
                  <a:pt x="1108363" y="648640"/>
                </a:cubicBezTo>
                <a:cubicBezTo>
                  <a:pt x="1117599" y="654798"/>
                  <a:pt x="1125256" y="664617"/>
                  <a:pt x="1136072" y="667113"/>
                </a:cubicBezTo>
                <a:cubicBezTo>
                  <a:pt x="1166221" y="674070"/>
                  <a:pt x="1197684" y="672932"/>
                  <a:pt x="1228436" y="676349"/>
                </a:cubicBezTo>
                <a:cubicBezTo>
                  <a:pt x="1253106" y="679090"/>
                  <a:pt x="1277697" y="682506"/>
                  <a:pt x="1302327" y="685585"/>
                </a:cubicBezTo>
                <a:cubicBezTo>
                  <a:pt x="1326957" y="691743"/>
                  <a:pt x="1352132" y="696030"/>
                  <a:pt x="1376218" y="704058"/>
                </a:cubicBezTo>
                <a:cubicBezTo>
                  <a:pt x="1413031" y="716329"/>
                  <a:pt x="1433549" y="723955"/>
                  <a:pt x="1477818" y="731767"/>
                </a:cubicBezTo>
                <a:cubicBezTo>
                  <a:pt x="1505273" y="736612"/>
                  <a:pt x="1533310" y="737319"/>
                  <a:pt x="1560945" y="741004"/>
                </a:cubicBezTo>
                <a:cubicBezTo>
                  <a:pt x="1579508" y="743479"/>
                  <a:pt x="1597890" y="747161"/>
                  <a:pt x="1616363" y="750240"/>
                </a:cubicBezTo>
                <a:cubicBezTo>
                  <a:pt x="1625599" y="756398"/>
                  <a:pt x="1633039" y="767487"/>
                  <a:pt x="1644072" y="768713"/>
                </a:cubicBezTo>
                <a:cubicBezTo>
                  <a:pt x="1745236" y="779953"/>
                  <a:pt x="1855746" y="746100"/>
                  <a:pt x="1948872" y="787185"/>
                </a:cubicBezTo>
                <a:cubicBezTo>
                  <a:pt x="1985599" y="803388"/>
                  <a:pt x="1955030" y="867234"/>
                  <a:pt x="1958109" y="907258"/>
                </a:cubicBezTo>
                <a:cubicBezTo>
                  <a:pt x="1951951" y="953440"/>
                  <a:pt x="1964946" y="1006688"/>
                  <a:pt x="1939636" y="1045804"/>
                </a:cubicBezTo>
                <a:cubicBezTo>
                  <a:pt x="1924216" y="1069635"/>
                  <a:pt x="1884393" y="1058965"/>
                  <a:pt x="1856509" y="1064276"/>
                </a:cubicBezTo>
                <a:cubicBezTo>
                  <a:pt x="1819715" y="1071284"/>
                  <a:pt x="1782618" y="1076591"/>
                  <a:pt x="1745672" y="1082749"/>
                </a:cubicBezTo>
                <a:lnTo>
                  <a:pt x="1431636" y="1073513"/>
                </a:lnTo>
                <a:cubicBezTo>
                  <a:pt x="1403787" y="1072218"/>
                  <a:pt x="1374562" y="1074201"/>
                  <a:pt x="1348509" y="1064276"/>
                </a:cubicBezTo>
                <a:cubicBezTo>
                  <a:pt x="1308539" y="1049049"/>
                  <a:pt x="1274539" y="1021308"/>
                  <a:pt x="1237672" y="999622"/>
                </a:cubicBezTo>
                <a:cubicBezTo>
                  <a:pt x="1222199" y="990520"/>
                  <a:pt x="1209094" y="975434"/>
                  <a:pt x="1191491" y="971913"/>
                </a:cubicBezTo>
                <a:lnTo>
                  <a:pt x="1145309" y="962676"/>
                </a:lnTo>
                <a:cubicBezTo>
                  <a:pt x="1016274" y="898159"/>
                  <a:pt x="1098921" y="927106"/>
                  <a:pt x="886691" y="916494"/>
                </a:cubicBezTo>
                <a:cubicBezTo>
                  <a:pt x="862061" y="907258"/>
                  <a:pt x="836684" y="899808"/>
                  <a:pt x="812800" y="888785"/>
                </a:cubicBezTo>
                <a:cubicBezTo>
                  <a:pt x="796500" y="881262"/>
                  <a:pt x="783524" y="867114"/>
                  <a:pt x="766618" y="861076"/>
                </a:cubicBezTo>
                <a:cubicBezTo>
                  <a:pt x="739887" y="851529"/>
                  <a:pt x="711028" y="849488"/>
                  <a:pt x="683491" y="842604"/>
                </a:cubicBezTo>
                <a:cubicBezTo>
                  <a:pt x="674046" y="840243"/>
                  <a:pt x="664329" y="838029"/>
                  <a:pt x="655782" y="833367"/>
                </a:cubicBezTo>
                <a:cubicBezTo>
                  <a:pt x="630283" y="819458"/>
                  <a:pt x="607870" y="800174"/>
                  <a:pt x="581891" y="787185"/>
                </a:cubicBezTo>
                <a:cubicBezTo>
                  <a:pt x="569576" y="781028"/>
                  <a:pt x="556401" y="776350"/>
                  <a:pt x="544945" y="768713"/>
                </a:cubicBezTo>
                <a:cubicBezTo>
                  <a:pt x="518265" y="750926"/>
                  <a:pt x="483460" y="719169"/>
                  <a:pt x="461818" y="694822"/>
                </a:cubicBezTo>
                <a:cubicBezTo>
                  <a:pt x="448721" y="680088"/>
                  <a:pt x="439606" y="661737"/>
                  <a:pt x="424872" y="648640"/>
                </a:cubicBezTo>
                <a:cubicBezTo>
                  <a:pt x="411455" y="636713"/>
                  <a:pt x="394085" y="630167"/>
                  <a:pt x="378691" y="620931"/>
                </a:cubicBezTo>
                <a:cubicBezTo>
                  <a:pt x="372533" y="608616"/>
                  <a:pt x="365916" y="596520"/>
                  <a:pt x="360218" y="583985"/>
                </a:cubicBezTo>
                <a:cubicBezTo>
                  <a:pt x="350515" y="562639"/>
                  <a:pt x="342995" y="540303"/>
                  <a:pt x="332509" y="519331"/>
                </a:cubicBezTo>
                <a:cubicBezTo>
                  <a:pt x="327545" y="509402"/>
                  <a:pt x="322704" y="498557"/>
                  <a:pt x="314036" y="491622"/>
                </a:cubicBezTo>
                <a:cubicBezTo>
                  <a:pt x="306433" y="485540"/>
                  <a:pt x="295563" y="485464"/>
                  <a:pt x="286327" y="482385"/>
                </a:cubicBezTo>
                <a:cubicBezTo>
                  <a:pt x="280169" y="473149"/>
                  <a:pt x="276282" y="461900"/>
                  <a:pt x="267854" y="454676"/>
                </a:cubicBezTo>
                <a:cubicBezTo>
                  <a:pt x="254224" y="442993"/>
                  <a:pt x="237365" y="435685"/>
                  <a:pt x="221672" y="426967"/>
                </a:cubicBezTo>
                <a:cubicBezTo>
                  <a:pt x="209636" y="420280"/>
                  <a:pt x="195478" y="417095"/>
                  <a:pt x="184727" y="408494"/>
                </a:cubicBezTo>
                <a:cubicBezTo>
                  <a:pt x="164327" y="392174"/>
                  <a:pt x="129309" y="353076"/>
                  <a:pt x="129309" y="353076"/>
                </a:cubicBezTo>
                <a:cubicBezTo>
                  <a:pt x="123151" y="331525"/>
                  <a:pt x="120111" y="308827"/>
                  <a:pt x="110836" y="288422"/>
                </a:cubicBezTo>
                <a:cubicBezTo>
                  <a:pt x="93341" y="249932"/>
                  <a:pt x="78696" y="254804"/>
                  <a:pt x="55418" y="223767"/>
                </a:cubicBezTo>
                <a:cubicBezTo>
                  <a:pt x="44647" y="209405"/>
                  <a:pt x="35138" y="193928"/>
                  <a:pt x="27709" y="177585"/>
                </a:cubicBezTo>
                <a:cubicBezTo>
                  <a:pt x="15215" y="150098"/>
                  <a:pt x="7444" y="114998"/>
                  <a:pt x="0" y="85222"/>
                </a:cubicBezTo>
                <a:cubicBezTo>
                  <a:pt x="9817" y="16500"/>
                  <a:pt x="-11176" y="20890"/>
                  <a:pt x="46182" y="11331"/>
                </a:cubicBezTo>
                <a:cubicBezTo>
                  <a:pt x="52256" y="10319"/>
                  <a:pt x="63115" y="-5603"/>
                  <a:pt x="83127" y="2094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/>
          <p:cNvSpPr/>
          <p:nvPr/>
        </p:nvSpPr>
        <p:spPr>
          <a:xfrm>
            <a:off x="5986194" y="4090379"/>
            <a:ext cx="1801155" cy="886467"/>
          </a:xfrm>
          <a:custGeom>
            <a:avLst/>
            <a:gdLst>
              <a:gd name="connsiteX0" fmla="*/ 61 w 2033179"/>
              <a:gd name="connsiteY0" fmla="*/ 739595 h 988976"/>
              <a:gd name="connsiteX1" fmla="*/ 9297 w 2033179"/>
              <a:gd name="connsiteY1" fmla="*/ 933558 h 988976"/>
              <a:gd name="connsiteX2" fmla="*/ 64716 w 2033179"/>
              <a:gd name="connsiteY2" fmla="*/ 970504 h 988976"/>
              <a:gd name="connsiteX3" fmla="*/ 101661 w 2033179"/>
              <a:gd name="connsiteY3" fmla="*/ 988976 h 988976"/>
              <a:gd name="connsiteX4" fmla="*/ 646607 w 2033179"/>
              <a:gd name="connsiteY4" fmla="*/ 979740 h 988976"/>
              <a:gd name="connsiteX5" fmla="*/ 683552 w 2033179"/>
              <a:gd name="connsiteY5" fmla="*/ 970504 h 988976"/>
              <a:gd name="connsiteX6" fmla="*/ 748207 w 2033179"/>
              <a:gd name="connsiteY6" fmla="*/ 942795 h 988976"/>
              <a:gd name="connsiteX7" fmla="*/ 803625 w 2033179"/>
              <a:gd name="connsiteY7" fmla="*/ 924322 h 988976"/>
              <a:gd name="connsiteX8" fmla="*/ 840570 w 2033179"/>
              <a:gd name="connsiteY8" fmla="*/ 905849 h 988976"/>
              <a:gd name="connsiteX9" fmla="*/ 942170 w 2033179"/>
              <a:gd name="connsiteY9" fmla="*/ 878140 h 988976"/>
              <a:gd name="connsiteX10" fmla="*/ 979116 w 2033179"/>
              <a:gd name="connsiteY10" fmla="*/ 859667 h 988976"/>
              <a:gd name="connsiteX11" fmla="*/ 1126897 w 2033179"/>
              <a:gd name="connsiteY11" fmla="*/ 841195 h 988976"/>
              <a:gd name="connsiteX12" fmla="*/ 1200788 w 2033179"/>
              <a:gd name="connsiteY12" fmla="*/ 822722 h 988976"/>
              <a:gd name="connsiteX13" fmla="*/ 1265443 w 2033179"/>
              <a:gd name="connsiteY13" fmla="*/ 804249 h 988976"/>
              <a:gd name="connsiteX14" fmla="*/ 1330097 w 2033179"/>
              <a:gd name="connsiteY14" fmla="*/ 758067 h 988976"/>
              <a:gd name="connsiteX15" fmla="*/ 1440934 w 2033179"/>
              <a:gd name="connsiteY15" fmla="*/ 711886 h 988976"/>
              <a:gd name="connsiteX16" fmla="*/ 1477879 w 2033179"/>
              <a:gd name="connsiteY16" fmla="*/ 674940 h 988976"/>
              <a:gd name="connsiteX17" fmla="*/ 1487116 w 2033179"/>
              <a:gd name="connsiteY17" fmla="*/ 647231 h 988976"/>
              <a:gd name="connsiteX18" fmla="*/ 1551770 w 2033179"/>
              <a:gd name="connsiteY18" fmla="*/ 601049 h 988976"/>
              <a:gd name="connsiteX19" fmla="*/ 1607188 w 2033179"/>
              <a:gd name="connsiteY19" fmla="*/ 545631 h 988976"/>
              <a:gd name="connsiteX20" fmla="*/ 1644134 w 2033179"/>
              <a:gd name="connsiteY20" fmla="*/ 499449 h 988976"/>
              <a:gd name="connsiteX21" fmla="*/ 1699552 w 2033179"/>
              <a:gd name="connsiteY21" fmla="*/ 480976 h 988976"/>
              <a:gd name="connsiteX22" fmla="*/ 1736497 w 2033179"/>
              <a:gd name="connsiteY22" fmla="*/ 453267 h 988976"/>
              <a:gd name="connsiteX23" fmla="*/ 1791916 w 2033179"/>
              <a:gd name="connsiteY23" fmla="*/ 407086 h 988976"/>
              <a:gd name="connsiteX24" fmla="*/ 1819625 w 2033179"/>
              <a:gd name="connsiteY24" fmla="*/ 370140 h 988976"/>
              <a:gd name="connsiteX25" fmla="*/ 1847334 w 2033179"/>
              <a:gd name="connsiteY25" fmla="*/ 351667 h 988976"/>
              <a:gd name="connsiteX26" fmla="*/ 1865807 w 2033179"/>
              <a:gd name="connsiteY26" fmla="*/ 314722 h 988976"/>
              <a:gd name="connsiteX27" fmla="*/ 1893516 w 2033179"/>
              <a:gd name="connsiteY27" fmla="*/ 231595 h 988976"/>
              <a:gd name="connsiteX28" fmla="*/ 1911988 w 2033179"/>
              <a:gd name="connsiteY28" fmla="*/ 203886 h 988976"/>
              <a:gd name="connsiteX29" fmla="*/ 2013588 w 2033179"/>
              <a:gd name="connsiteY29" fmla="*/ 93049 h 988976"/>
              <a:gd name="connsiteX30" fmla="*/ 2032061 w 2033179"/>
              <a:gd name="connsiteY30" fmla="*/ 65340 h 988976"/>
              <a:gd name="connsiteX31" fmla="*/ 1838097 w 2033179"/>
              <a:gd name="connsiteY31" fmla="*/ 46867 h 988976"/>
              <a:gd name="connsiteX32" fmla="*/ 1791916 w 2033179"/>
              <a:gd name="connsiteY32" fmla="*/ 74576 h 988976"/>
              <a:gd name="connsiteX33" fmla="*/ 1745734 w 2033179"/>
              <a:gd name="connsiteY33" fmla="*/ 148467 h 988976"/>
              <a:gd name="connsiteX34" fmla="*/ 1579479 w 2033179"/>
              <a:gd name="connsiteY34" fmla="*/ 277776 h 988976"/>
              <a:gd name="connsiteX35" fmla="*/ 1542534 w 2033179"/>
              <a:gd name="connsiteY35" fmla="*/ 287013 h 988976"/>
              <a:gd name="connsiteX36" fmla="*/ 1431697 w 2033179"/>
              <a:gd name="connsiteY36" fmla="*/ 305486 h 988976"/>
              <a:gd name="connsiteX37" fmla="*/ 1385516 w 2033179"/>
              <a:gd name="connsiteY37" fmla="*/ 323958 h 988976"/>
              <a:gd name="connsiteX38" fmla="*/ 1348570 w 2033179"/>
              <a:gd name="connsiteY38" fmla="*/ 333195 h 988976"/>
              <a:gd name="connsiteX39" fmla="*/ 1200788 w 2033179"/>
              <a:gd name="connsiteY39" fmla="*/ 379376 h 988976"/>
              <a:gd name="connsiteX40" fmla="*/ 1145370 w 2033179"/>
              <a:gd name="connsiteY40" fmla="*/ 416322 h 988976"/>
              <a:gd name="connsiteX41" fmla="*/ 1108425 w 2033179"/>
              <a:gd name="connsiteY41" fmla="*/ 444031 h 988976"/>
              <a:gd name="connsiteX42" fmla="*/ 1062243 w 2033179"/>
              <a:gd name="connsiteY42" fmla="*/ 462504 h 988976"/>
              <a:gd name="connsiteX43" fmla="*/ 997588 w 2033179"/>
              <a:gd name="connsiteY43" fmla="*/ 480976 h 988976"/>
              <a:gd name="connsiteX44" fmla="*/ 914461 w 2033179"/>
              <a:gd name="connsiteY44" fmla="*/ 527158 h 988976"/>
              <a:gd name="connsiteX45" fmla="*/ 859043 w 2033179"/>
              <a:gd name="connsiteY45" fmla="*/ 536395 h 988976"/>
              <a:gd name="connsiteX46" fmla="*/ 831334 w 2033179"/>
              <a:gd name="connsiteY46" fmla="*/ 545631 h 988976"/>
              <a:gd name="connsiteX47" fmla="*/ 757443 w 2033179"/>
              <a:gd name="connsiteY47" fmla="*/ 573340 h 988976"/>
              <a:gd name="connsiteX48" fmla="*/ 572716 w 2033179"/>
              <a:gd name="connsiteY48" fmla="*/ 619522 h 988976"/>
              <a:gd name="connsiteX49" fmla="*/ 277152 w 2033179"/>
              <a:gd name="connsiteY49" fmla="*/ 637995 h 988976"/>
              <a:gd name="connsiteX50" fmla="*/ 18534 w 2033179"/>
              <a:gd name="connsiteY50" fmla="*/ 656467 h 988976"/>
              <a:gd name="connsiteX51" fmla="*/ 9297 w 2033179"/>
              <a:gd name="connsiteY51" fmla="*/ 730358 h 988976"/>
              <a:gd name="connsiteX52" fmla="*/ 61 w 2033179"/>
              <a:gd name="connsiteY52" fmla="*/ 739595 h 988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033179" h="988976">
                <a:moveTo>
                  <a:pt x="61" y="739595"/>
                </a:moveTo>
                <a:cubicBezTo>
                  <a:pt x="61" y="773462"/>
                  <a:pt x="-1344" y="869711"/>
                  <a:pt x="9297" y="933558"/>
                </a:cubicBezTo>
                <a:cubicBezTo>
                  <a:pt x="13764" y="960362"/>
                  <a:pt x="47070" y="962941"/>
                  <a:pt x="64716" y="970504"/>
                </a:cubicBezTo>
                <a:cubicBezTo>
                  <a:pt x="77371" y="975928"/>
                  <a:pt x="89346" y="982819"/>
                  <a:pt x="101661" y="988976"/>
                </a:cubicBezTo>
                <a:lnTo>
                  <a:pt x="646607" y="979740"/>
                </a:lnTo>
                <a:cubicBezTo>
                  <a:pt x="659295" y="979337"/>
                  <a:pt x="671622" y="974842"/>
                  <a:pt x="683552" y="970504"/>
                </a:cubicBezTo>
                <a:cubicBezTo>
                  <a:pt x="705588" y="962491"/>
                  <a:pt x="726322" y="951212"/>
                  <a:pt x="748207" y="942795"/>
                </a:cubicBezTo>
                <a:cubicBezTo>
                  <a:pt x="766381" y="935805"/>
                  <a:pt x="785546" y="931554"/>
                  <a:pt x="803625" y="924322"/>
                </a:cubicBezTo>
                <a:cubicBezTo>
                  <a:pt x="816409" y="919208"/>
                  <a:pt x="827508" y="910203"/>
                  <a:pt x="840570" y="905849"/>
                </a:cubicBezTo>
                <a:cubicBezTo>
                  <a:pt x="901385" y="885577"/>
                  <a:pt x="877392" y="910529"/>
                  <a:pt x="942170" y="878140"/>
                </a:cubicBezTo>
                <a:cubicBezTo>
                  <a:pt x="954485" y="871982"/>
                  <a:pt x="965614" y="862367"/>
                  <a:pt x="979116" y="859667"/>
                </a:cubicBezTo>
                <a:cubicBezTo>
                  <a:pt x="1027796" y="849931"/>
                  <a:pt x="1126897" y="841195"/>
                  <a:pt x="1126897" y="841195"/>
                </a:cubicBezTo>
                <a:lnTo>
                  <a:pt x="1200788" y="822722"/>
                </a:lnTo>
                <a:cubicBezTo>
                  <a:pt x="1219544" y="818033"/>
                  <a:pt x="1246886" y="812202"/>
                  <a:pt x="1265443" y="804249"/>
                </a:cubicBezTo>
                <a:cubicBezTo>
                  <a:pt x="1397911" y="747475"/>
                  <a:pt x="1213114" y="826306"/>
                  <a:pt x="1330097" y="758067"/>
                </a:cubicBezTo>
                <a:cubicBezTo>
                  <a:pt x="1370997" y="734209"/>
                  <a:pt x="1400873" y="725239"/>
                  <a:pt x="1440934" y="711886"/>
                </a:cubicBezTo>
                <a:cubicBezTo>
                  <a:pt x="1453249" y="699571"/>
                  <a:pt x="1467756" y="689112"/>
                  <a:pt x="1477879" y="674940"/>
                </a:cubicBezTo>
                <a:cubicBezTo>
                  <a:pt x="1483538" y="667017"/>
                  <a:pt x="1480883" y="654710"/>
                  <a:pt x="1487116" y="647231"/>
                </a:cubicBezTo>
                <a:cubicBezTo>
                  <a:pt x="1506791" y="623621"/>
                  <a:pt x="1530110" y="620302"/>
                  <a:pt x="1551770" y="601049"/>
                </a:cubicBezTo>
                <a:cubicBezTo>
                  <a:pt x="1571296" y="583693"/>
                  <a:pt x="1590868" y="566031"/>
                  <a:pt x="1607188" y="545631"/>
                </a:cubicBezTo>
                <a:cubicBezTo>
                  <a:pt x="1619503" y="530237"/>
                  <a:pt x="1627984" y="510754"/>
                  <a:pt x="1644134" y="499449"/>
                </a:cubicBezTo>
                <a:cubicBezTo>
                  <a:pt x="1660086" y="488283"/>
                  <a:pt x="1699552" y="480976"/>
                  <a:pt x="1699552" y="480976"/>
                </a:cubicBezTo>
                <a:cubicBezTo>
                  <a:pt x="1711867" y="471740"/>
                  <a:pt x="1724809" y="463285"/>
                  <a:pt x="1736497" y="453267"/>
                </a:cubicBezTo>
                <a:cubicBezTo>
                  <a:pt x="1798719" y="399935"/>
                  <a:pt x="1730680" y="447908"/>
                  <a:pt x="1791916" y="407086"/>
                </a:cubicBezTo>
                <a:cubicBezTo>
                  <a:pt x="1801152" y="394771"/>
                  <a:pt x="1808740" y="381025"/>
                  <a:pt x="1819625" y="370140"/>
                </a:cubicBezTo>
                <a:cubicBezTo>
                  <a:pt x="1827474" y="362291"/>
                  <a:pt x="1840227" y="360195"/>
                  <a:pt x="1847334" y="351667"/>
                </a:cubicBezTo>
                <a:cubicBezTo>
                  <a:pt x="1856149" y="341090"/>
                  <a:pt x="1859649" y="327037"/>
                  <a:pt x="1865807" y="314722"/>
                </a:cubicBezTo>
                <a:cubicBezTo>
                  <a:pt x="1874627" y="279441"/>
                  <a:pt x="1876124" y="266380"/>
                  <a:pt x="1893516" y="231595"/>
                </a:cubicBezTo>
                <a:cubicBezTo>
                  <a:pt x="1898480" y="221666"/>
                  <a:pt x="1905220" y="212685"/>
                  <a:pt x="1911988" y="203886"/>
                </a:cubicBezTo>
                <a:cubicBezTo>
                  <a:pt x="1986432" y="107109"/>
                  <a:pt x="1954870" y="132195"/>
                  <a:pt x="2013588" y="93049"/>
                </a:cubicBezTo>
                <a:cubicBezTo>
                  <a:pt x="2019746" y="83813"/>
                  <a:pt x="2030835" y="76373"/>
                  <a:pt x="2032061" y="65340"/>
                </a:cubicBezTo>
                <a:cubicBezTo>
                  <a:pt x="2045843" y="-58687"/>
                  <a:pt x="1929393" y="28608"/>
                  <a:pt x="1838097" y="46867"/>
                </a:cubicBezTo>
                <a:cubicBezTo>
                  <a:pt x="1822703" y="56103"/>
                  <a:pt x="1805426" y="62754"/>
                  <a:pt x="1791916" y="74576"/>
                </a:cubicBezTo>
                <a:cubicBezTo>
                  <a:pt x="1736889" y="122726"/>
                  <a:pt x="1788136" y="97585"/>
                  <a:pt x="1745734" y="148467"/>
                </a:cubicBezTo>
                <a:cubicBezTo>
                  <a:pt x="1711042" y="190097"/>
                  <a:pt x="1635136" y="263860"/>
                  <a:pt x="1579479" y="277776"/>
                </a:cubicBezTo>
                <a:cubicBezTo>
                  <a:pt x="1567164" y="280855"/>
                  <a:pt x="1555011" y="284674"/>
                  <a:pt x="1542534" y="287013"/>
                </a:cubicBezTo>
                <a:cubicBezTo>
                  <a:pt x="1505720" y="293916"/>
                  <a:pt x="1431697" y="305486"/>
                  <a:pt x="1431697" y="305486"/>
                </a:cubicBezTo>
                <a:cubicBezTo>
                  <a:pt x="1416303" y="311643"/>
                  <a:pt x="1401245" y="318715"/>
                  <a:pt x="1385516" y="323958"/>
                </a:cubicBezTo>
                <a:cubicBezTo>
                  <a:pt x="1373473" y="327972"/>
                  <a:pt x="1360525" y="328925"/>
                  <a:pt x="1348570" y="333195"/>
                </a:cubicBezTo>
                <a:cubicBezTo>
                  <a:pt x="1214128" y="381210"/>
                  <a:pt x="1302860" y="362365"/>
                  <a:pt x="1200788" y="379376"/>
                </a:cubicBezTo>
                <a:cubicBezTo>
                  <a:pt x="1182315" y="391691"/>
                  <a:pt x="1163558" y="403590"/>
                  <a:pt x="1145370" y="416322"/>
                </a:cubicBezTo>
                <a:cubicBezTo>
                  <a:pt x="1132759" y="425150"/>
                  <a:pt x="1121882" y="436555"/>
                  <a:pt x="1108425" y="444031"/>
                </a:cubicBezTo>
                <a:cubicBezTo>
                  <a:pt x="1093932" y="452083"/>
                  <a:pt x="1077767" y="456682"/>
                  <a:pt x="1062243" y="462504"/>
                </a:cubicBezTo>
                <a:cubicBezTo>
                  <a:pt x="1035744" y="472441"/>
                  <a:pt x="1026700" y="473699"/>
                  <a:pt x="997588" y="480976"/>
                </a:cubicBezTo>
                <a:cubicBezTo>
                  <a:pt x="985661" y="488132"/>
                  <a:pt x="932137" y="521855"/>
                  <a:pt x="914461" y="527158"/>
                </a:cubicBezTo>
                <a:cubicBezTo>
                  <a:pt x="896523" y="532539"/>
                  <a:pt x="877325" y="532332"/>
                  <a:pt x="859043" y="536395"/>
                </a:cubicBezTo>
                <a:cubicBezTo>
                  <a:pt x="849539" y="538507"/>
                  <a:pt x="840570" y="542552"/>
                  <a:pt x="831334" y="545631"/>
                </a:cubicBezTo>
                <a:cubicBezTo>
                  <a:pt x="774421" y="583573"/>
                  <a:pt x="837338" y="546708"/>
                  <a:pt x="757443" y="573340"/>
                </a:cubicBezTo>
                <a:cubicBezTo>
                  <a:pt x="620180" y="619094"/>
                  <a:pt x="713163" y="609490"/>
                  <a:pt x="572716" y="619522"/>
                </a:cubicBezTo>
                <a:lnTo>
                  <a:pt x="277152" y="637995"/>
                </a:lnTo>
                <a:lnTo>
                  <a:pt x="18534" y="656467"/>
                </a:lnTo>
                <a:cubicBezTo>
                  <a:pt x="15455" y="681097"/>
                  <a:pt x="13071" y="705825"/>
                  <a:pt x="9297" y="730358"/>
                </a:cubicBezTo>
                <a:cubicBezTo>
                  <a:pt x="6910" y="745874"/>
                  <a:pt x="61" y="705728"/>
                  <a:pt x="61" y="739595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673" y="419640"/>
            <a:ext cx="3800987" cy="264332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070" y="3777851"/>
            <a:ext cx="4060513" cy="2174211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9053408" y="1917894"/>
            <a:ext cx="1940675" cy="80013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7950526" y="2736624"/>
            <a:ext cx="2046076" cy="106930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0058402" y="2736624"/>
            <a:ext cx="1801155" cy="105071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: 形状 44"/>
          <p:cNvSpPr/>
          <p:nvPr/>
        </p:nvSpPr>
        <p:spPr>
          <a:xfrm>
            <a:off x="8200957" y="4145839"/>
            <a:ext cx="1595779" cy="831007"/>
          </a:xfrm>
          <a:custGeom>
            <a:avLst/>
            <a:gdLst>
              <a:gd name="connsiteX0" fmla="*/ 83127 w 1967127"/>
              <a:gd name="connsiteY0" fmla="*/ 2094 h 1082749"/>
              <a:gd name="connsiteX1" fmla="*/ 166254 w 1967127"/>
              <a:gd name="connsiteY1" fmla="*/ 57513 h 1082749"/>
              <a:gd name="connsiteX2" fmla="*/ 203200 w 1967127"/>
              <a:gd name="connsiteY2" fmla="*/ 103694 h 1082749"/>
              <a:gd name="connsiteX3" fmla="*/ 249382 w 1967127"/>
              <a:gd name="connsiteY3" fmla="*/ 177585 h 1082749"/>
              <a:gd name="connsiteX4" fmla="*/ 314036 w 1967127"/>
              <a:gd name="connsiteY4" fmla="*/ 233004 h 1082749"/>
              <a:gd name="connsiteX5" fmla="*/ 341745 w 1967127"/>
              <a:gd name="connsiteY5" fmla="*/ 242240 h 1082749"/>
              <a:gd name="connsiteX6" fmla="*/ 369454 w 1967127"/>
              <a:gd name="connsiteY6" fmla="*/ 260713 h 1082749"/>
              <a:gd name="connsiteX7" fmla="*/ 406400 w 1967127"/>
              <a:gd name="connsiteY7" fmla="*/ 288422 h 1082749"/>
              <a:gd name="connsiteX8" fmla="*/ 452582 w 1967127"/>
              <a:gd name="connsiteY8" fmla="*/ 297658 h 1082749"/>
              <a:gd name="connsiteX9" fmla="*/ 480291 w 1967127"/>
              <a:gd name="connsiteY9" fmla="*/ 306894 h 1082749"/>
              <a:gd name="connsiteX10" fmla="*/ 508000 w 1967127"/>
              <a:gd name="connsiteY10" fmla="*/ 334604 h 1082749"/>
              <a:gd name="connsiteX11" fmla="*/ 609600 w 1967127"/>
              <a:gd name="connsiteY11" fmla="*/ 408494 h 1082749"/>
              <a:gd name="connsiteX12" fmla="*/ 655782 w 1967127"/>
              <a:gd name="connsiteY12" fmla="*/ 482385 h 1082749"/>
              <a:gd name="connsiteX13" fmla="*/ 674254 w 1967127"/>
              <a:gd name="connsiteY13" fmla="*/ 510094 h 1082749"/>
              <a:gd name="connsiteX14" fmla="*/ 720436 w 1967127"/>
              <a:gd name="connsiteY14" fmla="*/ 547040 h 1082749"/>
              <a:gd name="connsiteX15" fmla="*/ 775854 w 1967127"/>
              <a:gd name="connsiteY15" fmla="*/ 602458 h 1082749"/>
              <a:gd name="connsiteX16" fmla="*/ 1016000 w 1967127"/>
              <a:gd name="connsiteY16" fmla="*/ 620931 h 1082749"/>
              <a:gd name="connsiteX17" fmla="*/ 1052945 w 1967127"/>
              <a:gd name="connsiteY17" fmla="*/ 630167 h 1082749"/>
              <a:gd name="connsiteX18" fmla="*/ 1108363 w 1967127"/>
              <a:gd name="connsiteY18" fmla="*/ 648640 h 1082749"/>
              <a:gd name="connsiteX19" fmla="*/ 1136072 w 1967127"/>
              <a:gd name="connsiteY19" fmla="*/ 667113 h 1082749"/>
              <a:gd name="connsiteX20" fmla="*/ 1228436 w 1967127"/>
              <a:gd name="connsiteY20" fmla="*/ 676349 h 1082749"/>
              <a:gd name="connsiteX21" fmla="*/ 1302327 w 1967127"/>
              <a:gd name="connsiteY21" fmla="*/ 685585 h 1082749"/>
              <a:gd name="connsiteX22" fmla="*/ 1376218 w 1967127"/>
              <a:gd name="connsiteY22" fmla="*/ 704058 h 1082749"/>
              <a:gd name="connsiteX23" fmla="*/ 1477818 w 1967127"/>
              <a:gd name="connsiteY23" fmla="*/ 731767 h 1082749"/>
              <a:gd name="connsiteX24" fmla="*/ 1560945 w 1967127"/>
              <a:gd name="connsiteY24" fmla="*/ 741004 h 1082749"/>
              <a:gd name="connsiteX25" fmla="*/ 1616363 w 1967127"/>
              <a:gd name="connsiteY25" fmla="*/ 750240 h 1082749"/>
              <a:gd name="connsiteX26" fmla="*/ 1644072 w 1967127"/>
              <a:gd name="connsiteY26" fmla="*/ 768713 h 1082749"/>
              <a:gd name="connsiteX27" fmla="*/ 1948872 w 1967127"/>
              <a:gd name="connsiteY27" fmla="*/ 787185 h 1082749"/>
              <a:gd name="connsiteX28" fmla="*/ 1958109 w 1967127"/>
              <a:gd name="connsiteY28" fmla="*/ 907258 h 1082749"/>
              <a:gd name="connsiteX29" fmla="*/ 1939636 w 1967127"/>
              <a:gd name="connsiteY29" fmla="*/ 1045804 h 1082749"/>
              <a:gd name="connsiteX30" fmla="*/ 1856509 w 1967127"/>
              <a:gd name="connsiteY30" fmla="*/ 1064276 h 1082749"/>
              <a:gd name="connsiteX31" fmla="*/ 1745672 w 1967127"/>
              <a:gd name="connsiteY31" fmla="*/ 1082749 h 1082749"/>
              <a:gd name="connsiteX32" fmla="*/ 1431636 w 1967127"/>
              <a:gd name="connsiteY32" fmla="*/ 1073513 h 1082749"/>
              <a:gd name="connsiteX33" fmla="*/ 1348509 w 1967127"/>
              <a:gd name="connsiteY33" fmla="*/ 1064276 h 1082749"/>
              <a:gd name="connsiteX34" fmla="*/ 1237672 w 1967127"/>
              <a:gd name="connsiteY34" fmla="*/ 999622 h 1082749"/>
              <a:gd name="connsiteX35" fmla="*/ 1191491 w 1967127"/>
              <a:gd name="connsiteY35" fmla="*/ 971913 h 1082749"/>
              <a:gd name="connsiteX36" fmla="*/ 1145309 w 1967127"/>
              <a:gd name="connsiteY36" fmla="*/ 962676 h 1082749"/>
              <a:gd name="connsiteX37" fmla="*/ 886691 w 1967127"/>
              <a:gd name="connsiteY37" fmla="*/ 916494 h 1082749"/>
              <a:gd name="connsiteX38" fmla="*/ 812800 w 1967127"/>
              <a:gd name="connsiteY38" fmla="*/ 888785 h 1082749"/>
              <a:gd name="connsiteX39" fmla="*/ 766618 w 1967127"/>
              <a:gd name="connsiteY39" fmla="*/ 861076 h 1082749"/>
              <a:gd name="connsiteX40" fmla="*/ 683491 w 1967127"/>
              <a:gd name="connsiteY40" fmla="*/ 842604 h 1082749"/>
              <a:gd name="connsiteX41" fmla="*/ 655782 w 1967127"/>
              <a:gd name="connsiteY41" fmla="*/ 833367 h 1082749"/>
              <a:gd name="connsiteX42" fmla="*/ 581891 w 1967127"/>
              <a:gd name="connsiteY42" fmla="*/ 787185 h 1082749"/>
              <a:gd name="connsiteX43" fmla="*/ 544945 w 1967127"/>
              <a:gd name="connsiteY43" fmla="*/ 768713 h 1082749"/>
              <a:gd name="connsiteX44" fmla="*/ 461818 w 1967127"/>
              <a:gd name="connsiteY44" fmla="*/ 694822 h 1082749"/>
              <a:gd name="connsiteX45" fmla="*/ 424872 w 1967127"/>
              <a:gd name="connsiteY45" fmla="*/ 648640 h 1082749"/>
              <a:gd name="connsiteX46" fmla="*/ 378691 w 1967127"/>
              <a:gd name="connsiteY46" fmla="*/ 620931 h 1082749"/>
              <a:gd name="connsiteX47" fmla="*/ 360218 w 1967127"/>
              <a:gd name="connsiteY47" fmla="*/ 583985 h 1082749"/>
              <a:gd name="connsiteX48" fmla="*/ 332509 w 1967127"/>
              <a:gd name="connsiteY48" fmla="*/ 519331 h 1082749"/>
              <a:gd name="connsiteX49" fmla="*/ 314036 w 1967127"/>
              <a:gd name="connsiteY49" fmla="*/ 491622 h 1082749"/>
              <a:gd name="connsiteX50" fmla="*/ 286327 w 1967127"/>
              <a:gd name="connsiteY50" fmla="*/ 482385 h 1082749"/>
              <a:gd name="connsiteX51" fmla="*/ 267854 w 1967127"/>
              <a:gd name="connsiteY51" fmla="*/ 454676 h 1082749"/>
              <a:gd name="connsiteX52" fmla="*/ 221672 w 1967127"/>
              <a:gd name="connsiteY52" fmla="*/ 426967 h 1082749"/>
              <a:gd name="connsiteX53" fmla="*/ 184727 w 1967127"/>
              <a:gd name="connsiteY53" fmla="*/ 408494 h 1082749"/>
              <a:gd name="connsiteX54" fmla="*/ 129309 w 1967127"/>
              <a:gd name="connsiteY54" fmla="*/ 353076 h 1082749"/>
              <a:gd name="connsiteX55" fmla="*/ 110836 w 1967127"/>
              <a:gd name="connsiteY55" fmla="*/ 288422 h 1082749"/>
              <a:gd name="connsiteX56" fmla="*/ 55418 w 1967127"/>
              <a:gd name="connsiteY56" fmla="*/ 223767 h 1082749"/>
              <a:gd name="connsiteX57" fmla="*/ 27709 w 1967127"/>
              <a:gd name="connsiteY57" fmla="*/ 177585 h 1082749"/>
              <a:gd name="connsiteX58" fmla="*/ 0 w 1967127"/>
              <a:gd name="connsiteY58" fmla="*/ 85222 h 1082749"/>
              <a:gd name="connsiteX59" fmla="*/ 46182 w 1967127"/>
              <a:gd name="connsiteY59" fmla="*/ 11331 h 1082749"/>
              <a:gd name="connsiteX60" fmla="*/ 83127 w 1967127"/>
              <a:gd name="connsiteY60" fmla="*/ 2094 h 108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967127" h="1082749">
                <a:moveTo>
                  <a:pt x="83127" y="2094"/>
                </a:moveTo>
                <a:cubicBezTo>
                  <a:pt x="103139" y="9791"/>
                  <a:pt x="145450" y="31509"/>
                  <a:pt x="166254" y="57513"/>
                </a:cubicBezTo>
                <a:cubicBezTo>
                  <a:pt x="178569" y="72907"/>
                  <a:pt x="191895" y="87544"/>
                  <a:pt x="203200" y="103694"/>
                </a:cubicBezTo>
                <a:cubicBezTo>
                  <a:pt x="208491" y="111252"/>
                  <a:pt x="238345" y="164708"/>
                  <a:pt x="249382" y="177585"/>
                </a:cubicBezTo>
                <a:cubicBezTo>
                  <a:pt x="266426" y="197470"/>
                  <a:pt x="289523" y="220748"/>
                  <a:pt x="314036" y="233004"/>
                </a:cubicBezTo>
                <a:cubicBezTo>
                  <a:pt x="322744" y="237358"/>
                  <a:pt x="332509" y="239161"/>
                  <a:pt x="341745" y="242240"/>
                </a:cubicBezTo>
                <a:cubicBezTo>
                  <a:pt x="350981" y="248398"/>
                  <a:pt x="360421" y="254261"/>
                  <a:pt x="369454" y="260713"/>
                </a:cubicBezTo>
                <a:cubicBezTo>
                  <a:pt x="381981" y="269661"/>
                  <a:pt x="392333" y="282170"/>
                  <a:pt x="406400" y="288422"/>
                </a:cubicBezTo>
                <a:cubicBezTo>
                  <a:pt x="420746" y="294798"/>
                  <a:pt x="437352" y="293851"/>
                  <a:pt x="452582" y="297658"/>
                </a:cubicBezTo>
                <a:cubicBezTo>
                  <a:pt x="462027" y="300019"/>
                  <a:pt x="471055" y="303815"/>
                  <a:pt x="480291" y="306894"/>
                </a:cubicBezTo>
                <a:cubicBezTo>
                  <a:pt x="489527" y="316131"/>
                  <a:pt x="498170" y="326002"/>
                  <a:pt x="508000" y="334604"/>
                </a:cubicBezTo>
                <a:cubicBezTo>
                  <a:pt x="548648" y="370171"/>
                  <a:pt x="563536" y="377785"/>
                  <a:pt x="609600" y="408494"/>
                </a:cubicBezTo>
                <a:cubicBezTo>
                  <a:pt x="626132" y="458095"/>
                  <a:pt x="610602" y="422145"/>
                  <a:pt x="655782" y="482385"/>
                </a:cubicBezTo>
                <a:cubicBezTo>
                  <a:pt x="662442" y="491265"/>
                  <a:pt x="666405" y="502245"/>
                  <a:pt x="674254" y="510094"/>
                </a:cubicBezTo>
                <a:cubicBezTo>
                  <a:pt x="688194" y="524034"/>
                  <a:pt x="705849" y="533779"/>
                  <a:pt x="720436" y="547040"/>
                </a:cubicBezTo>
                <a:cubicBezTo>
                  <a:pt x="739766" y="564613"/>
                  <a:pt x="750510" y="596122"/>
                  <a:pt x="775854" y="602458"/>
                </a:cubicBezTo>
                <a:cubicBezTo>
                  <a:pt x="878579" y="628138"/>
                  <a:pt x="800119" y="611118"/>
                  <a:pt x="1016000" y="620931"/>
                </a:cubicBezTo>
                <a:cubicBezTo>
                  <a:pt x="1028315" y="624010"/>
                  <a:pt x="1040786" y="626519"/>
                  <a:pt x="1052945" y="630167"/>
                </a:cubicBezTo>
                <a:cubicBezTo>
                  <a:pt x="1071596" y="635762"/>
                  <a:pt x="1108363" y="648640"/>
                  <a:pt x="1108363" y="648640"/>
                </a:cubicBezTo>
                <a:cubicBezTo>
                  <a:pt x="1117599" y="654798"/>
                  <a:pt x="1125256" y="664617"/>
                  <a:pt x="1136072" y="667113"/>
                </a:cubicBezTo>
                <a:cubicBezTo>
                  <a:pt x="1166221" y="674070"/>
                  <a:pt x="1197684" y="672932"/>
                  <a:pt x="1228436" y="676349"/>
                </a:cubicBezTo>
                <a:cubicBezTo>
                  <a:pt x="1253106" y="679090"/>
                  <a:pt x="1277697" y="682506"/>
                  <a:pt x="1302327" y="685585"/>
                </a:cubicBezTo>
                <a:cubicBezTo>
                  <a:pt x="1326957" y="691743"/>
                  <a:pt x="1352132" y="696030"/>
                  <a:pt x="1376218" y="704058"/>
                </a:cubicBezTo>
                <a:cubicBezTo>
                  <a:pt x="1413031" y="716329"/>
                  <a:pt x="1433549" y="723955"/>
                  <a:pt x="1477818" y="731767"/>
                </a:cubicBezTo>
                <a:cubicBezTo>
                  <a:pt x="1505273" y="736612"/>
                  <a:pt x="1533310" y="737319"/>
                  <a:pt x="1560945" y="741004"/>
                </a:cubicBezTo>
                <a:cubicBezTo>
                  <a:pt x="1579508" y="743479"/>
                  <a:pt x="1597890" y="747161"/>
                  <a:pt x="1616363" y="750240"/>
                </a:cubicBezTo>
                <a:cubicBezTo>
                  <a:pt x="1625599" y="756398"/>
                  <a:pt x="1633039" y="767487"/>
                  <a:pt x="1644072" y="768713"/>
                </a:cubicBezTo>
                <a:cubicBezTo>
                  <a:pt x="1745236" y="779953"/>
                  <a:pt x="1855746" y="746100"/>
                  <a:pt x="1948872" y="787185"/>
                </a:cubicBezTo>
                <a:cubicBezTo>
                  <a:pt x="1985599" y="803388"/>
                  <a:pt x="1955030" y="867234"/>
                  <a:pt x="1958109" y="907258"/>
                </a:cubicBezTo>
                <a:cubicBezTo>
                  <a:pt x="1951951" y="953440"/>
                  <a:pt x="1964946" y="1006688"/>
                  <a:pt x="1939636" y="1045804"/>
                </a:cubicBezTo>
                <a:cubicBezTo>
                  <a:pt x="1924216" y="1069635"/>
                  <a:pt x="1884393" y="1058965"/>
                  <a:pt x="1856509" y="1064276"/>
                </a:cubicBezTo>
                <a:cubicBezTo>
                  <a:pt x="1819715" y="1071284"/>
                  <a:pt x="1782618" y="1076591"/>
                  <a:pt x="1745672" y="1082749"/>
                </a:cubicBezTo>
                <a:lnTo>
                  <a:pt x="1431636" y="1073513"/>
                </a:lnTo>
                <a:cubicBezTo>
                  <a:pt x="1403787" y="1072218"/>
                  <a:pt x="1374562" y="1074201"/>
                  <a:pt x="1348509" y="1064276"/>
                </a:cubicBezTo>
                <a:cubicBezTo>
                  <a:pt x="1308539" y="1049049"/>
                  <a:pt x="1274539" y="1021308"/>
                  <a:pt x="1237672" y="999622"/>
                </a:cubicBezTo>
                <a:cubicBezTo>
                  <a:pt x="1222199" y="990520"/>
                  <a:pt x="1209094" y="975434"/>
                  <a:pt x="1191491" y="971913"/>
                </a:cubicBezTo>
                <a:lnTo>
                  <a:pt x="1145309" y="962676"/>
                </a:lnTo>
                <a:cubicBezTo>
                  <a:pt x="1016274" y="898159"/>
                  <a:pt x="1098921" y="927106"/>
                  <a:pt x="886691" y="916494"/>
                </a:cubicBezTo>
                <a:cubicBezTo>
                  <a:pt x="862061" y="907258"/>
                  <a:pt x="836684" y="899808"/>
                  <a:pt x="812800" y="888785"/>
                </a:cubicBezTo>
                <a:cubicBezTo>
                  <a:pt x="796500" y="881262"/>
                  <a:pt x="783524" y="867114"/>
                  <a:pt x="766618" y="861076"/>
                </a:cubicBezTo>
                <a:cubicBezTo>
                  <a:pt x="739887" y="851529"/>
                  <a:pt x="711028" y="849488"/>
                  <a:pt x="683491" y="842604"/>
                </a:cubicBezTo>
                <a:cubicBezTo>
                  <a:pt x="674046" y="840243"/>
                  <a:pt x="664329" y="838029"/>
                  <a:pt x="655782" y="833367"/>
                </a:cubicBezTo>
                <a:cubicBezTo>
                  <a:pt x="630283" y="819458"/>
                  <a:pt x="607870" y="800174"/>
                  <a:pt x="581891" y="787185"/>
                </a:cubicBezTo>
                <a:cubicBezTo>
                  <a:pt x="569576" y="781028"/>
                  <a:pt x="556401" y="776350"/>
                  <a:pt x="544945" y="768713"/>
                </a:cubicBezTo>
                <a:cubicBezTo>
                  <a:pt x="518265" y="750926"/>
                  <a:pt x="483460" y="719169"/>
                  <a:pt x="461818" y="694822"/>
                </a:cubicBezTo>
                <a:cubicBezTo>
                  <a:pt x="448721" y="680088"/>
                  <a:pt x="439606" y="661737"/>
                  <a:pt x="424872" y="648640"/>
                </a:cubicBezTo>
                <a:cubicBezTo>
                  <a:pt x="411455" y="636713"/>
                  <a:pt x="394085" y="630167"/>
                  <a:pt x="378691" y="620931"/>
                </a:cubicBezTo>
                <a:cubicBezTo>
                  <a:pt x="372533" y="608616"/>
                  <a:pt x="365916" y="596520"/>
                  <a:pt x="360218" y="583985"/>
                </a:cubicBezTo>
                <a:cubicBezTo>
                  <a:pt x="350515" y="562639"/>
                  <a:pt x="342995" y="540303"/>
                  <a:pt x="332509" y="519331"/>
                </a:cubicBezTo>
                <a:cubicBezTo>
                  <a:pt x="327545" y="509402"/>
                  <a:pt x="322704" y="498557"/>
                  <a:pt x="314036" y="491622"/>
                </a:cubicBezTo>
                <a:cubicBezTo>
                  <a:pt x="306433" y="485540"/>
                  <a:pt x="295563" y="485464"/>
                  <a:pt x="286327" y="482385"/>
                </a:cubicBezTo>
                <a:cubicBezTo>
                  <a:pt x="280169" y="473149"/>
                  <a:pt x="276282" y="461900"/>
                  <a:pt x="267854" y="454676"/>
                </a:cubicBezTo>
                <a:cubicBezTo>
                  <a:pt x="254224" y="442993"/>
                  <a:pt x="237365" y="435685"/>
                  <a:pt x="221672" y="426967"/>
                </a:cubicBezTo>
                <a:cubicBezTo>
                  <a:pt x="209636" y="420280"/>
                  <a:pt x="195478" y="417095"/>
                  <a:pt x="184727" y="408494"/>
                </a:cubicBezTo>
                <a:cubicBezTo>
                  <a:pt x="164327" y="392174"/>
                  <a:pt x="129309" y="353076"/>
                  <a:pt x="129309" y="353076"/>
                </a:cubicBezTo>
                <a:cubicBezTo>
                  <a:pt x="123151" y="331525"/>
                  <a:pt x="120111" y="308827"/>
                  <a:pt x="110836" y="288422"/>
                </a:cubicBezTo>
                <a:cubicBezTo>
                  <a:pt x="93341" y="249932"/>
                  <a:pt x="78696" y="254804"/>
                  <a:pt x="55418" y="223767"/>
                </a:cubicBezTo>
                <a:cubicBezTo>
                  <a:pt x="44647" y="209405"/>
                  <a:pt x="35138" y="193928"/>
                  <a:pt x="27709" y="177585"/>
                </a:cubicBezTo>
                <a:cubicBezTo>
                  <a:pt x="15215" y="150098"/>
                  <a:pt x="7444" y="114998"/>
                  <a:pt x="0" y="85222"/>
                </a:cubicBezTo>
                <a:cubicBezTo>
                  <a:pt x="9817" y="16500"/>
                  <a:pt x="-11176" y="20890"/>
                  <a:pt x="46182" y="11331"/>
                </a:cubicBezTo>
                <a:cubicBezTo>
                  <a:pt x="52256" y="10319"/>
                  <a:pt x="63115" y="-5603"/>
                  <a:pt x="83127" y="2094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: 形状 45"/>
          <p:cNvSpPr/>
          <p:nvPr/>
        </p:nvSpPr>
        <p:spPr>
          <a:xfrm>
            <a:off x="10317211" y="3980873"/>
            <a:ext cx="1339080" cy="940513"/>
          </a:xfrm>
          <a:custGeom>
            <a:avLst/>
            <a:gdLst>
              <a:gd name="connsiteX0" fmla="*/ 61 w 2033179"/>
              <a:gd name="connsiteY0" fmla="*/ 739595 h 988976"/>
              <a:gd name="connsiteX1" fmla="*/ 9297 w 2033179"/>
              <a:gd name="connsiteY1" fmla="*/ 933558 h 988976"/>
              <a:gd name="connsiteX2" fmla="*/ 64716 w 2033179"/>
              <a:gd name="connsiteY2" fmla="*/ 970504 h 988976"/>
              <a:gd name="connsiteX3" fmla="*/ 101661 w 2033179"/>
              <a:gd name="connsiteY3" fmla="*/ 988976 h 988976"/>
              <a:gd name="connsiteX4" fmla="*/ 646607 w 2033179"/>
              <a:gd name="connsiteY4" fmla="*/ 979740 h 988976"/>
              <a:gd name="connsiteX5" fmla="*/ 683552 w 2033179"/>
              <a:gd name="connsiteY5" fmla="*/ 970504 h 988976"/>
              <a:gd name="connsiteX6" fmla="*/ 748207 w 2033179"/>
              <a:gd name="connsiteY6" fmla="*/ 942795 h 988976"/>
              <a:gd name="connsiteX7" fmla="*/ 803625 w 2033179"/>
              <a:gd name="connsiteY7" fmla="*/ 924322 h 988976"/>
              <a:gd name="connsiteX8" fmla="*/ 840570 w 2033179"/>
              <a:gd name="connsiteY8" fmla="*/ 905849 h 988976"/>
              <a:gd name="connsiteX9" fmla="*/ 942170 w 2033179"/>
              <a:gd name="connsiteY9" fmla="*/ 878140 h 988976"/>
              <a:gd name="connsiteX10" fmla="*/ 979116 w 2033179"/>
              <a:gd name="connsiteY10" fmla="*/ 859667 h 988976"/>
              <a:gd name="connsiteX11" fmla="*/ 1126897 w 2033179"/>
              <a:gd name="connsiteY11" fmla="*/ 841195 h 988976"/>
              <a:gd name="connsiteX12" fmla="*/ 1200788 w 2033179"/>
              <a:gd name="connsiteY12" fmla="*/ 822722 h 988976"/>
              <a:gd name="connsiteX13" fmla="*/ 1265443 w 2033179"/>
              <a:gd name="connsiteY13" fmla="*/ 804249 h 988976"/>
              <a:gd name="connsiteX14" fmla="*/ 1330097 w 2033179"/>
              <a:gd name="connsiteY14" fmla="*/ 758067 h 988976"/>
              <a:gd name="connsiteX15" fmla="*/ 1440934 w 2033179"/>
              <a:gd name="connsiteY15" fmla="*/ 711886 h 988976"/>
              <a:gd name="connsiteX16" fmla="*/ 1477879 w 2033179"/>
              <a:gd name="connsiteY16" fmla="*/ 674940 h 988976"/>
              <a:gd name="connsiteX17" fmla="*/ 1487116 w 2033179"/>
              <a:gd name="connsiteY17" fmla="*/ 647231 h 988976"/>
              <a:gd name="connsiteX18" fmla="*/ 1551770 w 2033179"/>
              <a:gd name="connsiteY18" fmla="*/ 601049 h 988976"/>
              <a:gd name="connsiteX19" fmla="*/ 1607188 w 2033179"/>
              <a:gd name="connsiteY19" fmla="*/ 545631 h 988976"/>
              <a:gd name="connsiteX20" fmla="*/ 1644134 w 2033179"/>
              <a:gd name="connsiteY20" fmla="*/ 499449 h 988976"/>
              <a:gd name="connsiteX21" fmla="*/ 1699552 w 2033179"/>
              <a:gd name="connsiteY21" fmla="*/ 480976 h 988976"/>
              <a:gd name="connsiteX22" fmla="*/ 1736497 w 2033179"/>
              <a:gd name="connsiteY22" fmla="*/ 453267 h 988976"/>
              <a:gd name="connsiteX23" fmla="*/ 1791916 w 2033179"/>
              <a:gd name="connsiteY23" fmla="*/ 407086 h 988976"/>
              <a:gd name="connsiteX24" fmla="*/ 1819625 w 2033179"/>
              <a:gd name="connsiteY24" fmla="*/ 370140 h 988976"/>
              <a:gd name="connsiteX25" fmla="*/ 1847334 w 2033179"/>
              <a:gd name="connsiteY25" fmla="*/ 351667 h 988976"/>
              <a:gd name="connsiteX26" fmla="*/ 1865807 w 2033179"/>
              <a:gd name="connsiteY26" fmla="*/ 314722 h 988976"/>
              <a:gd name="connsiteX27" fmla="*/ 1893516 w 2033179"/>
              <a:gd name="connsiteY27" fmla="*/ 231595 h 988976"/>
              <a:gd name="connsiteX28" fmla="*/ 1911988 w 2033179"/>
              <a:gd name="connsiteY28" fmla="*/ 203886 h 988976"/>
              <a:gd name="connsiteX29" fmla="*/ 2013588 w 2033179"/>
              <a:gd name="connsiteY29" fmla="*/ 93049 h 988976"/>
              <a:gd name="connsiteX30" fmla="*/ 2032061 w 2033179"/>
              <a:gd name="connsiteY30" fmla="*/ 65340 h 988976"/>
              <a:gd name="connsiteX31" fmla="*/ 1838097 w 2033179"/>
              <a:gd name="connsiteY31" fmla="*/ 46867 h 988976"/>
              <a:gd name="connsiteX32" fmla="*/ 1791916 w 2033179"/>
              <a:gd name="connsiteY32" fmla="*/ 74576 h 988976"/>
              <a:gd name="connsiteX33" fmla="*/ 1745734 w 2033179"/>
              <a:gd name="connsiteY33" fmla="*/ 148467 h 988976"/>
              <a:gd name="connsiteX34" fmla="*/ 1579479 w 2033179"/>
              <a:gd name="connsiteY34" fmla="*/ 277776 h 988976"/>
              <a:gd name="connsiteX35" fmla="*/ 1542534 w 2033179"/>
              <a:gd name="connsiteY35" fmla="*/ 287013 h 988976"/>
              <a:gd name="connsiteX36" fmla="*/ 1431697 w 2033179"/>
              <a:gd name="connsiteY36" fmla="*/ 305486 h 988976"/>
              <a:gd name="connsiteX37" fmla="*/ 1385516 w 2033179"/>
              <a:gd name="connsiteY37" fmla="*/ 323958 h 988976"/>
              <a:gd name="connsiteX38" fmla="*/ 1348570 w 2033179"/>
              <a:gd name="connsiteY38" fmla="*/ 333195 h 988976"/>
              <a:gd name="connsiteX39" fmla="*/ 1200788 w 2033179"/>
              <a:gd name="connsiteY39" fmla="*/ 379376 h 988976"/>
              <a:gd name="connsiteX40" fmla="*/ 1145370 w 2033179"/>
              <a:gd name="connsiteY40" fmla="*/ 416322 h 988976"/>
              <a:gd name="connsiteX41" fmla="*/ 1108425 w 2033179"/>
              <a:gd name="connsiteY41" fmla="*/ 444031 h 988976"/>
              <a:gd name="connsiteX42" fmla="*/ 1062243 w 2033179"/>
              <a:gd name="connsiteY42" fmla="*/ 462504 h 988976"/>
              <a:gd name="connsiteX43" fmla="*/ 997588 w 2033179"/>
              <a:gd name="connsiteY43" fmla="*/ 480976 h 988976"/>
              <a:gd name="connsiteX44" fmla="*/ 914461 w 2033179"/>
              <a:gd name="connsiteY44" fmla="*/ 527158 h 988976"/>
              <a:gd name="connsiteX45" fmla="*/ 859043 w 2033179"/>
              <a:gd name="connsiteY45" fmla="*/ 536395 h 988976"/>
              <a:gd name="connsiteX46" fmla="*/ 831334 w 2033179"/>
              <a:gd name="connsiteY46" fmla="*/ 545631 h 988976"/>
              <a:gd name="connsiteX47" fmla="*/ 757443 w 2033179"/>
              <a:gd name="connsiteY47" fmla="*/ 573340 h 988976"/>
              <a:gd name="connsiteX48" fmla="*/ 572716 w 2033179"/>
              <a:gd name="connsiteY48" fmla="*/ 619522 h 988976"/>
              <a:gd name="connsiteX49" fmla="*/ 277152 w 2033179"/>
              <a:gd name="connsiteY49" fmla="*/ 637995 h 988976"/>
              <a:gd name="connsiteX50" fmla="*/ 18534 w 2033179"/>
              <a:gd name="connsiteY50" fmla="*/ 656467 h 988976"/>
              <a:gd name="connsiteX51" fmla="*/ 9297 w 2033179"/>
              <a:gd name="connsiteY51" fmla="*/ 730358 h 988976"/>
              <a:gd name="connsiteX52" fmla="*/ 61 w 2033179"/>
              <a:gd name="connsiteY52" fmla="*/ 739595 h 988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033179" h="988976">
                <a:moveTo>
                  <a:pt x="61" y="739595"/>
                </a:moveTo>
                <a:cubicBezTo>
                  <a:pt x="61" y="773462"/>
                  <a:pt x="-1344" y="869711"/>
                  <a:pt x="9297" y="933558"/>
                </a:cubicBezTo>
                <a:cubicBezTo>
                  <a:pt x="13764" y="960362"/>
                  <a:pt x="47070" y="962941"/>
                  <a:pt x="64716" y="970504"/>
                </a:cubicBezTo>
                <a:cubicBezTo>
                  <a:pt x="77371" y="975928"/>
                  <a:pt x="89346" y="982819"/>
                  <a:pt x="101661" y="988976"/>
                </a:cubicBezTo>
                <a:lnTo>
                  <a:pt x="646607" y="979740"/>
                </a:lnTo>
                <a:cubicBezTo>
                  <a:pt x="659295" y="979337"/>
                  <a:pt x="671622" y="974842"/>
                  <a:pt x="683552" y="970504"/>
                </a:cubicBezTo>
                <a:cubicBezTo>
                  <a:pt x="705588" y="962491"/>
                  <a:pt x="726322" y="951212"/>
                  <a:pt x="748207" y="942795"/>
                </a:cubicBezTo>
                <a:cubicBezTo>
                  <a:pt x="766381" y="935805"/>
                  <a:pt x="785546" y="931554"/>
                  <a:pt x="803625" y="924322"/>
                </a:cubicBezTo>
                <a:cubicBezTo>
                  <a:pt x="816409" y="919208"/>
                  <a:pt x="827508" y="910203"/>
                  <a:pt x="840570" y="905849"/>
                </a:cubicBezTo>
                <a:cubicBezTo>
                  <a:pt x="901385" y="885577"/>
                  <a:pt x="877392" y="910529"/>
                  <a:pt x="942170" y="878140"/>
                </a:cubicBezTo>
                <a:cubicBezTo>
                  <a:pt x="954485" y="871982"/>
                  <a:pt x="965614" y="862367"/>
                  <a:pt x="979116" y="859667"/>
                </a:cubicBezTo>
                <a:cubicBezTo>
                  <a:pt x="1027796" y="849931"/>
                  <a:pt x="1126897" y="841195"/>
                  <a:pt x="1126897" y="841195"/>
                </a:cubicBezTo>
                <a:lnTo>
                  <a:pt x="1200788" y="822722"/>
                </a:lnTo>
                <a:cubicBezTo>
                  <a:pt x="1219544" y="818033"/>
                  <a:pt x="1246886" y="812202"/>
                  <a:pt x="1265443" y="804249"/>
                </a:cubicBezTo>
                <a:cubicBezTo>
                  <a:pt x="1397911" y="747475"/>
                  <a:pt x="1213114" y="826306"/>
                  <a:pt x="1330097" y="758067"/>
                </a:cubicBezTo>
                <a:cubicBezTo>
                  <a:pt x="1370997" y="734209"/>
                  <a:pt x="1400873" y="725239"/>
                  <a:pt x="1440934" y="711886"/>
                </a:cubicBezTo>
                <a:cubicBezTo>
                  <a:pt x="1453249" y="699571"/>
                  <a:pt x="1467756" y="689112"/>
                  <a:pt x="1477879" y="674940"/>
                </a:cubicBezTo>
                <a:cubicBezTo>
                  <a:pt x="1483538" y="667017"/>
                  <a:pt x="1480883" y="654710"/>
                  <a:pt x="1487116" y="647231"/>
                </a:cubicBezTo>
                <a:cubicBezTo>
                  <a:pt x="1506791" y="623621"/>
                  <a:pt x="1530110" y="620302"/>
                  <a:pt x="1551770" y="601049"/>
                </a:cubicBezTo>
                <a:cubicBezTo>
                  <a:pt x="1571296" y="583693"/>
                  <a:pt x="1590868" y="566031"/>
                  <a:pt x="1607188" y="545631"/>
                </a:cubicBezTo>
                <a:cubicBezTo>
                  <a:pt x="1619503" y="530237"/>
                  <a:pt x="1627984" y="510754"/>
                  <a:pt x="1644134" y="499449"/>
                </a:cubicBezTo>
                <a:cubicBezTo>
                  <a:pt x="1660086" y="488283"/>
                  <a:pt x="1699552" y="480976"/>
                  <a:pt x="1699552" y="480976"/>
                </a:cubicBezTo>
                <a:cubicBezTo>
                  <a:pt x="1711867" y="471740"/>
                  <a:pt x="1724809" y="463285"/>
                  <a:pt x="1736497" y="453267"/>
                </a:cubicBezTo>
                <a:cubicBezTo>
                  <a:pt x="1798719" y="399935"/>
                  <a:pt x="1730680" y="447908"/>
                  <a:pt x="1791916" y="407086"/>
                </a:cubicBezTo>
                <a:cubicBezTo>
                  <a:pt x="1801152" y="394771"/>
                  <a:pt x="1808740" y="381025"/>
                  <a:pt x="1819625" y="370140"/>
                </a:cubicBezTo>
                <a:cubicBezTo>
                  <a:pt x="1827474" y="362291"/>
                  <a:pt x="1840227" y="360195"/>
                  <a:pt x="1847334" y="351667"/>
                </a:cubicBezTo>
                <a:cubicBezTo>
                  <a:pt x="1856149" y="341090"/>
                  <a:pt x="1859649" y="327037"/>
                  <a:pt x="1865807" y="314722"/>
                </a:cubicBezTo>
                <a:cubicBezTo>
                  <a:pt x="1874627" y="279441"/>
                  <a:pt x="1876124" y="266380"/>
                  <a:pt x="1893516" y="231595"/>
                </a:cubicBezTo>
                <a:cubicBezTo>
                  <a:pt x="1898480" y="221666"/>
                  <a:pt x="1905220" y="212685"/>
                  <a:pt x="1911988" y="203886"/>
                </a:cubicBezTo>
                <a:cubicBezTo>
                  <a:pt x="1986432" y="107109"/>
                  <a:pt x="1954870" y="132195"/>
                  <a:pt x="2013588" y="93049"/>
                </a:cubicBezTo>
                <a:cubicBezTo>
                  <a:pt x="2019746" y="83813"/>
                  <a:pt x="2030835" y="76373"/>
                  <a:pt x="2032061" y="65340"/>
                </a:cubicBezTo>
                <a:cubicBezTo>
                  <a:pt x="2045843" y="-58687"/>
                  <a:pt x="1929393" y="28608"/>
                  <a:pt x="1838097" y="46867"/>
                </a:cubicBezTo>
                <a:cubicBezTo>
                  <a:pt x="1822703" y="56103"/>
                  <a:pt x="1805426" y="62754"/>
                  <a:pt x="1791916" y="74576"/>
                </a:cubicBezTo>
                <a:cubicBezTo>
                  <a:pt x="1736889" y="122726"/>
                  <a:pt x="1788136" y="97585"/>
                  <a:pt x="1745734" y="148467"/>
                </a:cubicBezTo>
                <a:cubicBezTo>
                  <a:pt x="1711042" y="190097"/>
                  <a:pt x="1635136" y="263860"/>
                  <a:pt x="1579479" y="277776"/>
                </a:cubicBezTo>
                <a:cubicBezTo>
                  <a:pt x="1567164" y="280855"/>
                  <a:pt x="1555011" y="284674"/>
                  <a:pt x="1542534" y="287013"/>
                </a:cubicBezTo>
                <a:cubicBezTo>
                  <a:pt x="1505720" y="293916"/>
                  <a:pt x="1431697" y="305486"/>
                  <a:pt x="1431697" y="305486"/>
                </a:cubicBezTo>
                <a:cubicBezTo>
                  <a:pt x="1416303" y="311643"/>
                  <a:pt x="1401245" y="318715"/>
                  <a:pt x="1385516" y="323958"/>
                </a:cubicBezTo>
                <a:cubicBezTo>
                  <a:pt x="1373473" y="327972"/>
                  <a:pt x="1360525" y="328925"/>
                  <a:pt x="1348570" y="333195"/>
                </a:cubicBezTo>
                <a:cubicBezTo>
                  <a:pt x="1214128" y="381210"/>
                  <a:pt x="1302860" y="362365"/>
                  <a:pt x="1200788" y="379376"/>
                </a:cubicBezTo>
                <a:cubicBezTo>
                  <a:pt x="1182315" y="391691"/>
                  <a:pt x="1163558" y="403590"/>
                  <a:pt x="1145370" y="416322"/>
                </a:cubicBezTo>
                <a:cubicBezTo>
                  <a:pt x="1132759" y="425150"/>
                  <a:pt x="1121882" y="436555"/>
                  <a:pt x="1108425" y="444031"/>
                </a:cubicBezTo>
                <a:cubicBezTo>
                  <a:pt x="1093932" y="452083"/>
                  <a:pt x="1077767" y="456682"/>
                  <a:pt x="1062243" y="462504"/>
                </a:cubicBezTo>
                <a:cubicBezTo>
                  <a:pt x="1035744" y="472441"/>
                  <a:pt x="1026700" y="473699"/>
                  <a:pt x="997588" y="480976"/>
                </a:cubicBezTo>
                <a:cubicBezTo>
                  <a:pt x="985661" y="488132"/>
                  <a:pt x="932137" y="521855"/>
                  <a:pt x="914461" y="527158"/>
                </a:cubicBezTo>
                <a:cubicBezTo>
                  <a:pt x="896523" y="532539"/>
                  <a:pt x="877325" y="532332"/>
                  <a:pt x="859043" y="536395"/>
                </a:cubicBezTo>
                <a:cubicBezTo>
                  <a:pt x="849539" y="538507"/>
                  <a:pt x="840570" y="542552"/>
                  <a:pt x="831334" y="545631"/>
                </a:cubicBezTo>
                <a:cubicBezTo>
                  <a:pt x="774421" y="583573"/>
                  <a:pt x="837338" y="546708"/>
                  <a:pt x="757443" y="573340"/>
                </a:cubicBezTo>
                <a:cubicBezTo>
                  <a:pt x="620180" y="619094"/>
                  <a:pt x="713163" y="609490"/>
                  <a:pt x="572716" y="619522"/>
                </a:cubicBezTo>
                <a:lnTo>
                  <a:pt x="277152" y="637995"/>
                </a:lnTo>
                <a:lnTo>
                  <a:pt x="18534" y="656467"/>
                </a:lnTo>
                <a:cubicBezTo>
                  <a:pt x="15455" y="681097"/>
                  <a:pt x="13071" y="705825"/>
                  <a:pt x="9297" y="730358"/>
                </a:cubicBezTo>
                <a:cubicBezTo>
                  <a:pt x="6910" y="745874"/>
                  <a:pt x="61" y="705728"/>
                  <a:pt x="61" y="739595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9498300" y="68904"/>
            <a:ext cx="21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Dach1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1736"/>
            <a:ext cx="8870576" cy="845110"/>
          </a:xfrm>
        </p:spPr>
        <p:txBody>
          <a:bodyPr>
            <a:normAutofit/>
          </a:bodyPr>
          <a:lstStyle/>
          <a:p>
            <a:r>
              <a:rPr lang="en-US" altLang="zh-CN" sz="3500" dirty="0"/>
              <a:t>Cluster 5,</a:t>
            </a:r>
            <a:r>
              <a:rPr lang="zh-CN" altLang="en-US" sz="3500" dirty="0"/>
              <a:t> </a:t>
            </a:r>
            <a:r>
              <a:rPr lang="en-US" altLang="zh-CN" sz="3500" dirty="0"/>
              <a:t>14: </a:t>
            </a:r>
            <a:r>
              <a:rPr lang="en-US" altLang="zh-CN" sz="3500" dirty="0" err="1"/>
              <a:t>GABAnergics</a:t>
            </a:r>
            <a:r>
              <a:rPr lang="en-US" altLang="zh-CN" sz="3500" dirty="0"/>
              <a:t> in STN</a:t>
            </a:r>
            <a:endParaRPr lang="zh-CN" altLang="en-US" sz="35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686" y="1428232"/>
            <a:ext cx="4651554" cy="44996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753" y="1387760"/>
            <a:ext cx="4480642" cy="44996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/>
          <a:srcRect t="12259"/>
          <a:stretch>
            <a:fillRect/>
          </a:stretch>
        </p:blipFill>
        <p:spPr>
          <a:xfrm>
            <a:off x="7495253" y="1268925"/>
            <a:ext cx="1817484" cy="18164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13" y="1078534"/>
            <a:ext cx="3402236" cy="211108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523" y="535578"/>
            <a:ext cx="6946104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Procedure of snRNA analysis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方正刻本仿宋简体" panose="03000509000000000000" pitchFamily="65" charset="-122"/>
              <a:ea typeface="方正刻本仿宋简体" panose="03000509000000000000" pitchFamily="65" charset="-122"/>
            </a:endParaRPr>
          </a:p>
        </p:txBody>
      </p:sp>
      <p:cxnSp>
        <p:nvCxnSpPr>
          <p:cNvPr id="55" name="直接连接符 54"/>
          <p:cNvCxnSpPr>
            <a:stCxn id="2" idx="3"/>
          </p:cNvCxnSpPr>
          <p:nvPr/>
        </p:nvCxnSpPr>
        <p:spPr>
          <a:xfrm flipV="1">
            <a:off x="7008627" y="852098"/>
            <a:ext cx="3913984" cy="24204"/>
          </a:xfrm>
          <a:prstGeom prst="line">
            <a:avLst/>
          </a:prstGeom>
          <a:ln cap="rnd">
            <a:solidFill>
              <a:schemeClr val="tx1">
                <a:lumMod val="85000"/>
                <a:lumOff val="15000"/>
              </a:schemeClr>
            </a:solidFill>
            <a:round/>
            <a:head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651691" y="6235700"/>
            <a:ext cx="10860088" cy="13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320461" y="3512636"/>
            <a:ext cx="206138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方正刻本仿宋简体" panose="03000509000000000000"/>
              </a:rPr>
              <a:t>Isolation of nuclei</a:t>
            </a:r>
            <a:endParaRPr lang="en-US" altLang="zh-CN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方正刻本仿宋简体" panose="0300050900000000000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83" y="4339351"/>
            <a:ext cx="2830944" cy="1417252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3046343" y="3410625"/>
            <a:ext cx="0" cy="771972"/>
          </a:xfrm>
          <a:prstGeom prst="straightConnector1">
            <a:avLst/>
          </a:prstGeom>
          <a:ln w="136525">
            <a:solidFill>
              <a:schemeClr val="accent3">
                <a:lumMod val="75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4"/>
          <a:srcRect r="22566"/>
          <a:stretch>
            <a:fillRect/>
          </a:stretch>
        </p:blipFill>
        <p:spPr>
          <a:xfrm>
            <a:off x="6522313" y="4379917"/>
            <a:ext cx="4134469" cy="1689032"/>
          </a:xfrm>
          <a:prstGeom prst="rect">
            <a:avLst/>
          </a:prstGeom>
        </p:spPr>
      </p:pic>
      <p:cxnSp>
        <p:nvCxnSpPr>
          <p:cNvPr id="50" name="直接箭头连接符 49"/>
          <p:cNvCxnSpPr/>
          <p:nvPr/>
        </p:nvCxnSpPr>
        <p:spPr>
          <a:xfrm>
            <a:off x="4678802" y="5160967"/>
            <a:ext cx="1251734" cy="0"/>
          </a:xfrm>
          <a:prstGeom prst="straightConnector1">
            <a:avLst/>
          </a:prstGeom>
          <a:ln w="136525">
            <a:solidFill>
              <a:schemeClr val="accent3">
                <a:lumMod val="75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8351422" y="3429000"/>
            <a:ext cx="0" cy="753598"/>
          </a:xfrm>
          <a:prstGeom prst="straightConnector1">
            <a:avLst/>
          </a:prstGeom>
          <a:ln w="136525">
            <a:solidFill>
              <a:schemeClr val="accent3">
                <a:lumMod val="75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4225427" y="4618344"/>
            <a:ext cx="231284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方正刻本仿宋简体" panose="03000509000000000000"/>
              </a:defRPr>
            </a:lvl1pPr>
          </a:lstStyle>
          <a:p>
            <a:r>
              <a:rPr lang="en-US" altLang="zh-CN" dirty="0"/>
              <a:t>10Xgenomics seq</a:t>
            </a:r>
            <a:endParaRPr lang="en-US" altLang="zh-CN" dirty="0"/>
          </a:p>
        </p:txBody>
      </p:sp>
      <p:sp>
        <p:nvSpPr>
          <p:cNvPr id="63" name="文本框 62"/>
          <p:cNvSpPr txBox="1"/>
          <p:nvPr/>
        </p:nvSpPr>
        <p:spPr>
          <a:xfrm>
            <a:off x="8558537" y="3657885"/>
            <a:ext cx="227681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方正刻本仿宋简体" panose="03000509000000000000"/>
              </a:defRPr>
            </a:lvl1pPr>
          </a:lstStyle>
          <a:p>
            <a:r>
              <a:rPr lang="en-US" dirty="0"/>
              <a:t>Seurat</a:t>
            </a:r>
            <a:endParaRPr 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2369110" y="5790368"/>
            <a:ext cx="1845552" cy="321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方正刻本仿宋简体" panose="03000509000000000000"/>
              </a:defRPr>
            </a:lvl1pPr>
          </a:lstStyle>
          <a:p>
            <a:r>
              <a:rPr lang="en-US" altLang="zh-CN" sz="1500" dirty="0"/>
              <a:t>Isolated nuclei</a:t>
            </a:r>
            <a:endParaRPr lang="en-US" altLang="zh-CN" sz="1500" dirty="0"/>
          </a:p>
        </p:txBody>
      </p:sp>
      <p:sp>
        <p:nvSpPr>
          <p:cNvPr id="41" name="文本框 40"/>
          <p:cNvSpPr txBox="1"/>
          <p:nvPr/>
        </p:nvSpPr>
        <p:spPr>
          <a:xfrm>
            <a:off x="2340610" y="3013075"/>
            <a:ext cx="2946400" cy="321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方正刻本仿宋简体" panose="03000509000000000000"/>
              </a:defRPr>
            </a:lvl1pPr>
          </a:lstStyle>
          <a:p>
            <a:r>
              <a:rPr lang="en-US" sz="1500" dirty="0"/>
              <a:t>Dissecting region of interest</a:t>
            </a:r>
            <a:endParaRPr lang="en-US" sz="1500" dirty="0"/>
          </a:p>
        </p:txBody>
      </p:sp>
      <p:sp>
        <p:nvSpPr>
          <p:cNvPr id="44" name="文本框 43"/>
          <p:cNvSpPr txBox="1"/>
          <p:nvPr/>
        </p:nvSpPr>
        <p:spPr>
          <a:xfrm>
            <a:off x="4706821" y="6260641"/>
            <a:ext cx="6813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/>
              <a:t>Pollen, A. A. </a:t>
            </a:r>
            <a:r>
              <a:rPr lang="en-US" altLang="zh-CN" i="1" dirty="0"/>
              <a:t>et al.</a:t>
            </a:r>
            <a:r>
              <a:rPr lang="en-US" altLang="zh-CN" dirty="0"/>
              <a:t> (2015) </a:t>
            </a:r>
            <a:r>
              <a:rPr lang="en-US" altLang="zh-CN" i="1" dirty="0"/>
              <a:t>Cell</a:t>
            </a:r>
            <a:r>
              <a:rPr lang="en-US" altLang="zh-CN" dirty="0"/>
              <a:t>. Elsevier Inc., 163(1), pp. 55–67. 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498086" y="6487003"/>
            <a:ext cx="702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/>
              <a:t>Zhang, C. </a:t>
            </a:r>
            <a:r>
              <a:rPr lang="en-US" altLang="zh-CN" i="1" dirty="0"/>
              <a:t>et al.</a:t>
            </a:r>
            <a:r>
              <a:rPr lang="en-US" altLang="zh-CN" dirty="0"/>
              <a:t> (2021) </a:t>
            </a:r>
            <a:r>
              <a:rPr lang="en-US" altLang="zh-CN" i="1" dirty="0"/>
              <a:t>Neuron</a:t>
            </a:r>
            <a:r>
              <a:rPr lang="en-US" altLang="zh-CN" dirty="0"/>
              <a:t>. Elsevier Inc., 109(3), pp. 461-472.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4320" y="491888"/>
            <a:ext cx="3692650" cy="26058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2769" y="122556"/>
            <a:ext cx="104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charset="-122"/>
                <a:ea typeface="等线" panose="02010600030101010101" charset="-122"/>
              </a:rPr>
              <a:t>Pde11a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27773"/>
          <a:stretch>
            <a:fillRect/>
          </a:stretch>
        </p:blipFill>
        <p:spPr>
          <a:xfrm>
            <a:off x="6995736" y="3299504"/>
            <a:ext cx="3006510" cy="31338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87156" y="2026389"/>
            <a:ext cx="951345" cy="80013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995736" y="2845119"/>
            <a:ext cx="2392871" cy="454385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25" y="585618"/>
            <a:ext cx="3987741" cy="2853018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9450407" y="2845119"/>
            <a:ext cx="551839" cy="454385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361491" y="1845355"/>
            <a:ext cx="951345" cy="80013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1259240" y="2664085"/>
            <a:ext cx="2703702" cy="84152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024742" y="2664085"/>
            <a:ext cx="908314" cy="84152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750" y="3505605"/>
            <a:ext cx="3877216" cy="3296110"/>
          </a:xfrm>
          <a:prstGeom prst="rect">
            <a:avLst/>
          </a:prstGeom>
        </p:spPr>
      </p:pic>
      <p:sp>
        <p:nvSpPr>
          <p:cNvPr id="29" name="任意多边形: 形状 28"/>
          <p:cNvSpPr/>
          <p:nvPr/>
        </p:nvSpPr>
        <p:spPr>
          <a:xfrm>
            <a:off x="8318405" y="5153660"/>
            <a:ext cx="971205" cy="590960"/>
          </a:xfrm>
          <a:custGeom>
            <a:avLst/>
            <a:gdLst>
              <a:gd name="connsiteX0" fmla="*/ 20415 w 971205"/>
              <a:gd name="connsiteY0" fmla="*/ 579120 h 590960"/>
              <a:gd name="connsiteX1" fmla="*/ 58515 w 971205"/>
              <a:gd name="connsiteY1" fmla="*/ 563880 h 590960"/>
              <a:gd name="connsiteX2" fmla="*/ 119475 w 971205"/>
              <a:gd name="connsiteY2" fmla="*/ 533400 h 590960"/>
              <a:gd name="connsiteX3" fmla="*/ 142335 w 971205"/>
              <a:gd name="connsiteY3" fmla="*/ 510540 h 590960"/>
              <a:gd name="connsiteX4" fmla="*/ 233775 w 971205"/>
              <a:gd name="connsiteY4" fmla="*/ 472440 h 590960"/>
              <a:gd name="connsiteX5" fmla="*/ 271875 w 971205"/>
              <a:gd name="connsiteY5" fmla="*/ 457200 h 590960"/>
              <a:gd name="connsiteX6" fmla="*/ 302355 w 971205"/>
              <a:gd name="connsiteY6" fmla="*/ 434340 h 590960"/>
              <a:gd name="connsiteX7" fmla="*/ 355695 w 971205"/>
              <a:gd name="connsiteY7" fmla="*/ 419100 h 590960"/>
              <a:gd name="connsiteX8" fmla="*/ 378555 w 971205"/>
              <a:gd name="connsiteY8" fmla="*/ 396240 h 590960"/>
              <a:gd name="connsiteX9" fmla="*/ 424275 w 971205"/>
              <a:gd name="connsiteY9" fmla="*/ 373380 h 590960"/>
              <a:gd name="connsiteX10" fmla="*/ 447135 w 971205"/>
              <a:gd name="connsiteY10" fmla="*/ 342900 h 590960"/>
              <a:gd name="connsiteX11" fmla="*/ 515715 w 971205"/>
              <a:gd name="connsiteY11" fmla="*/ 266700 h 590960"/>
              <a:gd name="connsiteX12" fmla="*/ 546195 w 971205"/>
              <a:gd name="connsiteY12" fmla="*/ 213360 h 590960"/>
              <a:gd name="connsiteX13" fmla="*/ 553815 w 971205"/>
              <a:gd name="connsiteY13" fmla="*/ 190500 h 590960"/>
              <a:gd name="connsiteX14" fmla="*/ 569055 w 971205"/>
              <a:gd name="connsiteY14" fmla="*/ 167640 h 590960"/>
              <a:gd name="connsiteX15" fmla="*/ 607155 w 971205"/>
              <a:gd name="connsiteY15" fmla="*/ 114300 h 590960"/>
              <a:gd name="connsiteX16" fmla="*/ 645255 w 971205"/>
              <a:gd name="connsiteY16" fmla="*/ 99060 h 590960"/>
              <a:gd name="connsiteX17" fmla="*/ 675735 w 971205"/>
              <a:gd name="connsiteY17" fmla="*/ 76200 h 590960"/>
              <a:gd name="connsiteX18" fmla="*/ 706215 w 971205"/>
              <a:gd name="connsiteY18" fmla="*/ 60960 h 590960"/>
              <a:gd name="connsiteX19" fmla="*/ 774795 w 971205"/>
              <a:gd name="connsiteY19" fmla="*/ 30480 h 590960"/>
              <a:gd name="connsiteX20" fmla="*/ 805275 w 971205"/>
              <a:gd name="connsiteY20" fmla="*/ 22860 h 590960"/>
              <a:gd name="connsiteX21" fmla="*/ 873855 w 971205"/>
              <a:gd name="connsiteY21" fmla="*/ 0 h 590960"/>
              <a:gd name="connsiteX22" fmla="*/ 965295 w 971205"/>
              <a:gd name="connsiteY22" fmla="*/ 15240 h 590960"/>
              <a:gd name="connsiteX23" fmla="*/ 911955 w 971205"/>
              <a:gd name="connsiteY23" fmla="*/ 106680 h 590960"/>
              <a:gd name="connsiteX24" fmla="*/ 889095 w 971205"/>
              <a:gd name="connsiteY24" fmla="*/ 144780 h 590960"/>
              <a:gd name="connsiteX25" fmla="*/ 843375 w 971205"/>
              <a:gd name="connsiteY25" fmla="*/ 160020 h 590960"/>
              <a:gd name="connsiteX26" fmla="*/ 782415 w 971205"/>
              <a:gd name="connsiteY26" fmla="*/ 205740 h 590960"/>
              <a:gd name="connsiteX27" fmla="*/ 767175 w 971205"/>
              <a:gd name="connsiteY27" fmla="*/ 228600 h 590960"/>
              <a:gd name="connsiteX28" fmla="*/ 736695 w 971205"/>
              <a:gd name="connsiteY28" fmla="*/ 266700 h 590960"/>
              <a:gd name="connsiteX29" fmla="*/ 683355 w 971205"/>
              <a:gd name="connsiteY29" fmla="*/ 335280 h 590960"/>
              <a:gd name="connsiteX30" fmla="*/ 652875 w 971205"/>
              <a:gd name="connsiteY30" fmla="*/ 350520 h 590960"/>
              <a:gd name="connsiteX31" fmla="*/ 584295 w 971205"/>
              <a:gd name="connsiteY31" fmla="*/ 426720 h 590960"/>
              <a:gd name="connsiteX32" fmla="*/ 561435 w 971205"/>
              <a:gd name="connsiteY32" fmla="*/ 441960 h 590960"/>
              <a:gd name="connsiteX33" fmla="*/ 523335 w 971205"/>
              <a:gd name="connsiteY33" fmla="*/ 480060 h 590960"/>
              <a:gd name="connsiteX34" fmla="*/ 485235 w 971205"/>
              <a:gd name="connsiteY34" fmla="*/ 510540 h 590960"/>
              <a:gd name="connsiteX35" fmla="*/ 431895 w 971205"/>
              <a:gd name="connsiteY35" fmla="*/ 563880 h 590960"/>
              <a:gd name="connsiteX36" fmla="*/ 409035 w 971205"/>
              <a:gd name="connsiteY36" fmla="*/ 579120 h 590960"/>
              <a:gd name="connsiteX37" fmla="*/ 20415 w 971205"/>
              <a:gd name="connsiteY37" fmla="*/ 579120 h 59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71205" h="590960">
                <a:moveTo>
                  <a:pt x="20415" y="579120"/>
                </a:moveTo>
                <a:cubicBezTo>
                  <a:pt x="-38005" y="576580"/>
                  <a:pt x="46281" y="569997"/>
                  <a:pt x="58515" y="563880"/>
                </a:cubicBezTo>
                <a:cubicBezTo>
                  <a:pt x="130495" y="527890"/>
                  <a:pt x="67926" y="550583"/>
                  <a:pt x="119475" y="533400"/>
                </a:cubicBezTo>
                <a:cubicBezTo>
                  <a:pt x="127095" y="525780"/>
                  <a:pt x="133369" y="516518"/>
                  <a:pt x="142335" y="510540"/>
                </a:cubicBezTo>
                <a:cubicBezTo>
                  <a:pt x="175939" y="488138"/>
                  <a:pt x="196861" y="485863"/>
                  <a:pt x="233775" y="472440"/>
                </a:cubicBezTo>
                <a:cubicBezTo>
                  <a:pt x="246630" y="467766"/>
                  <a:pt x="259918" y="463843"/>
                  <a:pt x="271875" y="457200"/>
                </a:cubicBezTo>
                <a:cubicBezTo>
                  <a:pt x="282977" y="451032"/>
                  <a:pt x="291328" y="440641"/>
                  <a:pt x="302355" y="434340"/>
                </a:cubicBezTo>
                <a:cubicBezTo>
                  <a:pt x="310857" y="429481"/>
                  <a:pt x="349097" y="420750"/>
                  <a:pt x="355695" y="419100"/>
                </a:cubicBezTo>
                <a:cubicBezTo>
                  <a:pt x="363315" y="411480"/>
                  <a:pt x="369589" y="402218"/>
                  <a:pt x="378555" y="396240"/>
                </a:cubicBezTo>
                <a:cubicBezTo>
                  <a:pt x="415740" y="371450"/>
                  <a:pt x="388305" y="409350"/>
                  <a:pt x="424275" y="373380"/>
                </a:cubicBezTo>
                <a:cubicBezTo>
                  <a:pt x="433255" y="364400"/>
                  <a:pt x="438639" y="352340"/>
                  <a:pt x="447135" y="342900"/>
                </a:cubicBezTo>
                <a:cubicBezTo>
                  <a:pt x="508857" y="274320"/>
                  <a:pt x="475786" y="322601"/>
                  <a:pt x="515715" y="266700"/>
                </a:cubicBezTo>
                <a:cubicBezTo>
                  <a:pt x="529381" y="247568"/>
                  <a:pt x="536628" y="235684"/>
                  <a:pt x="546195" y="213360"/>
                </a:cubicBezTo>
                <a:cubicBezTo>
                  <a:pt x="549359" y="205977"/>
                  <a:pt x="550223" y="197684"/>
                  <a:pt x="553815" y="190500"/>
                </a:cubicBezTo>
                <a:cubicBezTo>
                  <a:pt x="557911" y="182309"/>
                  <a:pt x="564511" y="175591"/>
                  <a:pt x="569055" y="167640"/>
                </a:cubicBezTo>
                <a:cubicBezTo>
                  <a:pt x="582718" y="143731"/>
                  <a:pt x="582331" y="129815"/>
                  <a:pt x="607155" y="114300"/>
                </a:cubicBezTo>
                <a:cubicBezTo>
                  <a:pt x="618754" y="107051"/>
                  <a:pt x="633298" y="105703"/>
                  <a:pt x="645255" y="99060"/>
                </a:cubicBezTo>
                <a:cubicBezTo>
                  <a:pt x="656357" y="92892"/>
                  <a:pt x="664965" y="82931"/>
                  <a:pt x="675735" y="76200"/>
                </a:cubicBezTo>
                <a:cubicBezTo>
                  <a:pt x="685368" y="70180"/>
                  <a:pt x="696352" y="66596"/>
                  <a:pt x="706215" y="60960"/>
                </a:cubicBezTo>
                <a:cubicBezTo>
                  <a:pt x="745134" y="38721"/>
                  <a:pt x="715664" y="45263"/>
                  <a:pt x="774795" y="30480"/>
                </a:cubicBezTo>
                <a:cubicBezTo>
                  <a:pt x="784955" y="27940"/>
                  <a:pt x="795265" y="25940"/>
                  <a:pt x="805275" y="22860"/>
                </a:cubicBezTo>
                <a:cubicBezTo>
                  <a:pt x="828306" y="15774"/>
                  <a:pt x="873855" y="0"/>
                  <a:pt x="873855" y="0"/>
                </a:cubicBezTo>
                <a:cubicBezTo>
                  <a:pt x="904335" y="5080"/>
                  <a:pt x="942327" y="-5431"/>
                  <a:pt x="965295" y="15240"/>
                </a:cubicBezTo>
                <a:cubicBezTo>
                  <a:pt x="992534" y="39755"/>
                  <a:pt x="917079" y="100275"/>
                  <a:pt x="911955" y="106680"/>
                </a:cubicBezTo>
                <a:cubicBezTo>
                  <a:pt x="902703" y="118245"/>
                  <a:pt x="900786" y="135687"/>
                  <a:pt x="889095" y="144780"/>
                </a:cubicBezTo>
                <a:cubicBezTo>
                  <a:pt x="876415" y="154643"/>
                  <a:pt x="856741" y="151109"/>
                  <a:pt x="843375" y="160020"/>
                </a:cubicBezTo>
                <a:cubicBezTo>
                  <a:pt x="822271" y="174089"/>
                  <a:pt x="800516" y="187639"/>
                  <a:pt x="782415" y="205740"/>
                </a:cubicBezTo>
                <a:cubicBezTo>
                  <a:pt x="775939" y="212216"/>
                  <a:pt x="772670" y="221274"/>
                  <a:pt x="767175" y="228600"/>
                </a:cubicBezTo>
                <a:cubicBezTo>
                  <a:pt x="757417" y="241611"/>
                  <a:pt x="746261" y="253547"/>
                  <a:pt x="736695" y="266700"/>
                </a:cubicBezTo>
                <a:cubicBezTo>
                  <a:pt x="719661" y="290121"/>
                  <a:pt x="707739" y="317863"/>
                  <a:pt x="683355" y="335280"/>
                </a:cubicBezTo>
                <a:cubicBezTo>
                  <a:pt x="674112" y="341882"/>
                  <a:pt x="663035" y="345440"/>
                  <a:pt x="652875" y="350520"/>
                </a:cubicBezTo>
                <a:cubicBezTo>
                  <a:pt x="632402" y="381230"/>
                  <a:pt x="620184" y="402794"/>
                  <a:pt x="584295" y="426720"/>
                </a:cubicBezTo>
                <a:cubicBezTo>
                  <a:pt x="576675" y="431800"/>
                  <a:pt x="568327" y="435929"/>
                  <a:pt x="561435" y="441960"/>
                </a:cubicBezTo>
                <a:cubicBezTo>
                  <a:pt x="547918" y="453787"/>
                  <a:pt x="536685" y="468045"/>
                  <a:pt x="523335" y="480060"/>
                </a:cubicBezTo>
                <a:cubicBezTo>
                  <a:pt x="511246" y="490940"/>
                  <a:pt x="496735" y="499040"/>
                  <a:pt x="485235" y="510540"/>
                </a:cubicBezTo>
                <a:cubicBezTo>
                  <a:pt x="424275" y="571500"/>
                  <a:pt x="503015" y="513080"/>
                  <a:pt x="431895" y="563880"/>
                </a:cubicBezTo>
                <a:cubicBezTo>
                  <a:pt x="424443" y="569203"/>
                  <a:pt x="417997" y="577233"/>
                  <a:pt x="409035" y="579120"/>
                </a:cubicBezTo>
                <a:cubicBezTo>
                  <a:pt x="288758" y="604442"/>
                  <a:pt x="78835" y="581660"/>
                  <a:pt x="20415" y="57912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2602075" y="122556"/>
            <a:ext cx="96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Qrfpr</a:t>
            </a:r>
            <a:endParaRPr lang="zh-CN" altLang="en-US" dirty="0"/>
          </a:p>
        </p:txBody>
      </p:sp>
      <p:sp>
        <p:nvSpPr>
          <p:cNvPr id="33" name="任意多边形: 形状 32"/>
          <p:cNvSpPr/>
          <p:nvPr/>
        </p:nvSpPr>
        <p:spPr>
          <a:xfrm rot="15490154">
            <a:off x="1094946" y="4313232"/>
            <a:ext cx="1775461" cy="1106367"/>
          </a:xfrm>
          <a:custGeom>
            <a:avLst/>
            <a:gdLst>
              <a:gd name="connsiteX0" fmla="*/ 20415 w 971205"/>
              <a:gd name="connsiteY0" fmla="*/ 579120 h 590960"/>
              <a:gd name="connsiteX1" fmla="*/ 58515 w 971205"/>
              <a:gd name="connsiteY1" fmla="*/ 563880 h 590960"/>
              <a:gd name="connsiteX2" fmla="*/ 119475 w 971205"/>
              <a:gd name="connsiteY2" fmla="*/ 533400 h 590960"/>
              <a:gd name="connsiteX3" fmla="*/ 142335 w 971205"/>
              <a:gd name="connsiteY3" fmla="*/ 510540 h 590960"/>
              <a:gd name="connsiteX4" fmla="*/ 233775 w 971205"/>
              <a:gd name="connsiteY4" fmla="*/ 472440 h 590960"/>
              <a:gd name="connsiteX5" fmla="*/ 271875 w 971205"/>
              <a:gd name="connsiteY5" fmla="*/ 457200 h 590960"/>
              <a:gd name="connsiteX6" fmla="*/ 302355 w 971205"/>
              <a:gd name="connsiteY6" fmla="*/ 434340 h 590960"/>
              <a:gd name="connsiteX7" fmla="*/ 355695 w 971205"/>
              <a:gd name="connsiteY7" fmla="*/ 419100 h 590960"/>
              <a:gd name="connsiteX8" fmla="*/ 378555 w 971205"/>
              <a:gd name="connsiteY8" fmla="*/ 396240 h 590960"/>
              <a:gd name="connsiteX9" fmla="*/ 424275 w 971205"/>
              <a:gd name="connsiteY9" fmla="*/ 373380 h 590960"/>
              <a:gd name="connsiteX10" fmla="*/ 447135 w 971205"/>
              <a:gd name="connsiteY10" fmla="*/ 342900 h 590960"/>
              <a:gd name="connsiteX11" fmla="*/ 515715 w 971205"/>
              <a:gd name="connsiteY11" fmla="*/ 266700 h 590960"/>
              <a:gd name="connsiteX12" fmla="*/ 546195 w 971205"/>
              <a:gd name="connsiteY12" fmla="*/ 213360 h 590960"/>
              <a:gd name="connsiteX13" fmla="*/ 553815 w 971205"/>
              <a:gd name="connsiteY13" fmla="*/ 190500 h 590960"/>
              <a:gd name="connsiteX14" fmla="*/ 569055 w 971205"/>
              <a:gd name="connsiteY14" fmla="*/ 167640 h 590960"/>
              <a:gd name="connsiteX15" fmla="*/ 607155 w 971205"/>
              <a:gd name="connsiteY15" fmla="*/ 114300 h 590960"/>
              <a:gd name="connsiteX16" fmla="*/ 645255 w 971205"/>
              <a:gd name="connsiteY16" fmla="*/ 99060 h 590960"/>
              <a:gd name="connsiteX17" fmla="*/ 675735 w 971205"/>
              <a:gd name="connsiteY17" fmla="*/ 76200 h 590960"/>
              <a:gd name="connsiteX18" fmla="*/ 706215 w 971205"/>
              <a:gd name="connsiteY18" fmla="*/ 60960 h 590960"/>
              <a:gd name="connsiteX19" fmla="*/ 774795 w 971205"/>
              <a:gd name="connsiteY19" fmla="*/ 30480 h 590960"/>
              <a:gd name="connsiteX20" fmla="*/ 805275 w 971205"/>
              <a:gd name="connsiteY20" fmla="*/ 22860 h 590960"/>
              <a:gd name="connsiteX21" fmla="*/ 873855 w 971205"/>
              <a:gd name="connsiteY21" fmla="*/ 0 h 590960"/>
              <a:gd name="connsiteX22" fmla="*/ 965295 w 971205"/>
              <a:gd name="connsiteY22" fmla="*/ 15240 h 590960"/>
              <a:gd name="connsiteX23" fmla="*/ 911955 w 971205"/>
              <a:gd name="connsiteY23" fmla="*/ 106680 h 590960"/>
              <a:gd name="connsiteX24" fmla="*/ 889095 w 971205"/>
              <a:gd name="connsiteY24" fmla="*/ 144780 h 590960"/>
              <a:gd name="connsiteX25" fmla="*/ 843375 w 971205"/>
              <a:gd name="connsiteY25" fmla="*/ 160020 h 590960"/>
              <a:gd name="connsiteX26" fmla="*/ 782415 w 971205"/>
              <a:gd name="connsiteY26" fmla="*/ 205740 h 590960"/>
              <a:gd name="connsiteX27" fmla="*/ 767175 w 971205"/>
              <a:gd name="connsiteY27" fmla="*/ 228600 h 590960"/>
              <a:gd name="connsiteX28" fmla="*/ 736695 w 971205"/>
              <a:gd name="connsiteY28" fmla="*/ 266700 h 590960"/>
              <a:gd name="connsiteX29" fmla="*/ 683355 w 971205"/>
              <a:gd name="connsiteY29" fmla="*/ 335280 h 590960"/>
              <a:gd name="connsiteX30" fmla="*/ 652875 w 971205"/>
              <a:gd name="connsiteY30" fmla="*/ 350520 h 590960"/>
              <a:gd name="connsiteX31" fmla="*/ 584295 w 971205"/>
              <a:gd name="connsiteY31" fmla="*/ 426720 h 590960"/>
              <a:gd name="connsiteX32" fmla="*/ 561435 w 971205"/>
              <a:gd name="connsiteY32" fmla="*/ 441960 h 590960"/>
              <a:gd name="connsiteX33" fmla="*/ 523335 w 971205"/>
              <a:gd name="connsiteY33" fmla="*/ 480060 h 590960"/>
              <a:gd name="connsiteX34" fmla="*/ 485235 w 971205"/>
              <a:gd name="connsiteY34" fmla="*/ 510540 h 590960"/>
              <a:gd name="connsiteX35" fmla="*/ 431895 w 971205"/>
              <a:gd name="connsiteY35" fmla="*/ 563880 h 590960"/>
              <a:gd name="connsiteX36" fmla="*/ 409035 w 971205"/>
              <a:gd name="connsiteY36" fmla="*/ 579120 h 590960"/>
              <a:gd name="connsiteX37" fmla="*/ 20415 w 971205"/>
              <a:gd name="connsiteY37" fmla="*/ 579120 h 59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71205" h="590960">
                <a:moveTo>
                  <a:pt x="20415" y="579120"/>
                </a:moveTo>
                <a:cubicBezTo>
                  <a:pt x="-38005" y="576580"/>
                  <a:pt x="46281" y="569997"/>
                  <a:pt x="58515" y="563880"/>
                </a:cubicBezTo>
                <a:cubicBezTo>
                  <a:pt x="130495" y="527890"/>
                  <a:pt x="67926" y="550583"/>
                  <a:pt x="119475" y="533400"/>
                </a:cubicBezTo>
                <a:cubicBezTo>
                  <a:pt x="127095" y="525780"/>
                  <a:pt x="133369" y="516518"/>
                  <a:pt x="142335" y="510540"/>
                </a:cubicBezTo>
                <a:cubicBezTo>
                  <a:pt x="175939" y="488138"/>
                  <a:pt x="196861" y="485863"/>
                  <a:pt x="233775" y="472440"/>
                </a:cubicBezTo>
                <a:cubicBezTo>
                  <a:pt x="246630" y="467766"/>
                  <a:pt x="259918" y="463843"/>
                  <a:pt x="271875" y="457200"/>
                </a:cubicBezTo>
                <a:cubicBezTo>
                  <a:pt x="282977" y="451032"/>
                  <a:pt x="291328" y="440641"/>
                  <a:pt x="302355" y="434340"/>
                </a:cubicBezTo>
                <a:cubicBezTo>
                  <a:pt x="310857" y="429481"/>
                  <a:pt x="349097" y="420750"/>
                  <a:pt x="355695" y="419100"/>
                </a:cubicBezTo>
                <a:cubicBezTo>
                  <a:pt x="363315" y="411480"/>
                  <a:pt x="369589" y="402218"/>
                  <a:pt x="378555" y="396240"/>
                </a:cubicBezTo>
                <a:cubicBezTo>
                  <a:pt x="415740" y="371450"/>
                  <a:pt x="388305" y="409350"/>
                  <a:pt x="424275" y="373380"/>
                </a:cubicBezTo>
                <a:cubicBezTo>
                  <a:pt x="433255" y="364400"/>
                  <a:pt x="438639" y="352340"/>
                  <a:pt x="447135" y="342900"/>
                </a:cubicBezTo>
                <a:cubicBezTo>
                  <a:pt x="508857" y="274320"/>
                  <a:pt x="475786" y="322601"/>
                  <a:pt x="515715" y="266700"/>
                </a:cubicBezTo>
                <a:cubicBezTo>
                  <a:pt x="529381" y="247568"/>
                  <a:pt x="536628" y="235684"/>
                  <a:pt x="546195" y="213360"/>
                </a:cubicBezTo>
                <a:cubicBezTo>
                  <a:pt x="549359" y="205977"/>
                  <a:pt x="550223" y="197684"/>
                  <a:pt x="553815" y="190500"/>
                </a:cubicBezTo>
                <a:cubicBezTo>
                  <a:pt x="557911" y="182309"/>
                  <a:pt x="564511" y="175591"/>
                  <a:pt x="569055" y="167640"/>
                </a:cubicBezTo>
                <a:cubicBezTo>
                  <a:pt x="582718" y="143731"/>
                  <a:pt x="582331" y="129815"/>
                  <a:pt x="607155" y="114300"/>
                </a:cubicBezTo>
                <a:cubicBezTo>
                  <a:pt x="618754" y="107051"/>
                  <a:pt x="633298" y="105703"/>
                  <a:pt x="645255" y="99060"/>
                </a:cubicBezTo>
                <a:cubicBezTo>
                  <a:pt x="656357" y="92892"/>
                  <a:pt x="664965" y="82931"/>
                  <a:pt x="675735" y="76200"/>
                </a:cubicBezTo>
                <a:cubicBezTo>
                  <a:pt x="685368" y="70180"/>
                  <a:pt x="696352" y="66596"/>
                  <a:pt x="706215" y="60960"/>
                </a:cubicBezTo>
                <a:cubicBezTo>
                  <a:pt x="745134" y="38721"/>
                  <a:pt x="715664" y="45263"/>
                  <a:pt x="774795" y="30480"/>
                </a:cubicBezTo>
                <a:cubicBezTo>
                  <a:pt x="784955" y="27940"/>
                  <a:pt x="795265" y="25940"/>
                  <a:pt x="805275" y="22860"/>
                </a:cubicBezTo>
                <a:cubicBezTo>
                  <a:pt x="828306" y="15774"/>
                  <a:pt x="873855" y="0"/>
                  <a:pt x="873855" y="0"/>
                </a:cubicBezTo>
                <a:cubicBezTo>
                  <a:pt x="904335" y="5080"/>
                  <a:pt x="942327" y="-5431"/>
                  <a:pt x="965295" y="15240"/>
                </a:cubicBezTo>
                <a:cubicBezTo>
                  <a:pt x="992534" y="39755"/>
                  <a:pt x="917079" y="100275"/>
                  <a:pt x="911955" y="106680"/>
                </a:cubicBezTo>
                <a:cubicBezTo>
                  <a:pt x="902703" y="118245"/>
                  <a:pt x="900786" y="135687"/>
                  <a:pt x="889095" y="144780"/>
                </a:cubicBezTo>
                <a:cubicBezTo>
                  <a:pt x="876415" y="154643"/>
                  <a:pt x="856741" y="151109"/>
                  <a:pt x="843375" y="160020"/>
                </a:cubicBezTo>
                <a:cubicBezTo>
                  <a:pt x="822271" y="174089"/>
                  <a:pt x="800516" y="187639"/>
                  <a:pt x="782415" y="205740"/>
                </a:cubicBezTo>
                <a:cubicBezTo>
                  <a:pt x="775939" y="212216"/>
                  <a:pt x="772670" y="221274"/>
                  <a:pt x="767175" y="228600"/>
                </a:cubicBezTo>
                <a:cubicBezTo>
                  <a:pt x="757417" y="241611"/>
                  <a:pt x="746261" y="253547"/>
                  <a:pt x="736695" y="266700"/>
                </a:cubicBezTo>
                <a:cubicBezTo>
                  <a:pt x="719661" y="290121"/>
                  <a:pt x="707739" y="317863"/>
                  <a:pt x="683355" y="335280"/>
                </a:cubicBezTo>
                <a:cubicBezTo>
                  <a:pt x="674112" y="341882"/>
                  <a:pt x="663035" y="345440"/>
                  <a:pt x="652875" y="350520"/>
                </a:cubicBezTo>
                <a:cubicBezTo>
                  <a:pt x="632402" y="381230"/>
                  <a:pt x="620184" y="402794"/>
                  <a:pt x="584295" y="426720"/>
                </a:cubicBezTo>
                <a:cubicBezTo>
                  <a:pt x="576675" y="431800"/>
                  <a:pt x="568327" y="435929"/>
                  <a:pt x="561435" y="441960"/>
                </a:cubicBezTo>
                <a:cubicBezTo>
                  <a:pt x="547918" y="453787"/>
                  <a:pt x="536685" y="468045"/>
                  <a:pt x="523335" y="480060"/>
                </a:cubicBezTo>
                <a:cubicBezTo>
                  <a:pt x="511246" y="490940"/>
                  <a:pt x="496735" y="499040"/>
                  <a:pt x="485235" y="510540"/>
                </a:cubicBezTo>
                <a:cubicBezTo>
                  <a:pt x="424275" y="571500"/>
                  <a:pt x="503015" y="513080"/>
                  <a:pt x="431895" y="563880"/>
                </a:cubicBezTo>
                <a:cubicBezTo>
                  <a:pt x="424443" y="569203"/>
                  <a:pt x="417997" y="577233"/>
                  <a:pt x="409035" y="579120"/>
                </a:cubicBezTo>
                <a:cubicBezTo>
                  <a:pt x="288758" y="604442"/>
                  <a:pt x="78835" y="581660"/>
                  <a:pt x="20415" y="57912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97" y="2926241"/>
            <a:ext cx="3517119" cy="35706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41" y="2969439"/>
            <a:ext cx="3537345" cy="34842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1" y="2948614"/>
            <a:ext cx="3517120" cy="3525935"/>
          </a:xfrm>
          <a:prstGeom prst="rect">
            <a:avLst/>
          </a:prstGeom>
        </p:spPr>
      </p:pic>
      <p:pic>
        <p:nvPicPr>
          <p:cNvPr id="7" name="图片 6" descr="图片包含 图表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84"/>
          <a:stretch>
            <a:fillRect/>
          </a:stretch>
        </p:blipFill>
        <p:spPr>
          <a:xfrm>
            <a:off x="8213610" y="144150"/>
            <a:ext cx="2384232" cy="2804464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9504537" y="195510"/>
            <a:ext cx="657877" cy="725585"/>
          </a:xfrm>
          <a:custGeom>
            <a:avLst/>
            <a:gdLst>
              <a:gd name="connsiteX0" fmla="*/ 109331 w 657877"/>
              <a:gd name="connsiteY0" fmla="*/ 467139 h 725585"/>
              <a:gd name="connsiteX1" fmla="*/ 69574 w 657877"/>
              <a:gd name="connsiteY1" fmla="*/ 397565 h 725585"/>
              <a:gd name="connsiteX2" fmla="*/ 39757 w 657877"/>
              <a:gd name="connsiteY2" fmla="*/ 367748 h 725585"/>
              <a:gd name="connsiteX3" fmla="*/ 29818 w 657877"/>
              <a:gd name="connsiteY3" fmla="*/ 288235 h 725585"/>
              <a:gd name="connsiteX4" fmla="*/ 9939 w 657877"/>
              <a:gd name="connsiteY4" fmla="*/ 238539 h 725585"/>
              <a:gd name="connsiteX5" fmla="*/ 0 w 657877"/>
              <a:gd name="connsiteY5" fmla="*/ 168965 h 725585"/>
              <a:gd name="connsiteX6" fmla="*/ 9939 w 657877"/>
              <a:gd name="connsiteY6" fmla="*/ 109331 h 725585"/>
              <a:gd name="connsiteX7" fmla="*/ 59635 w 657877"/>
              <a:gd name="connsiteY7" fmla="*/ 59635 h 725585"/>
              <a:gd name="connsiteX8" fmla="*/ 109331 w 657877"/>
              <a:gd name="connsiteY8" fmla="*/ 29818 h 725585"/>
              <a:gd name="connsiteX9" fmla="*/ 159026 w 657877"/>
              <a:gd name="connsiteY9" fmla="*/ 19878 h 725585"/>
              <a:gd name="connsiteX10" fmla="*/ 248479 w 657877"/>
              <a:gd name="connsiteY10" fmla="*/ 0 h 725585"/>
              <a:gd name="connsiteX11" fmla="*/ 327992 w 657877"/>
              <a:gd name="connsiteY11" fmla="*/ 9939 h 725585"/>
              <a:gd name="connsiteX12" fmla="*/ 437322 w 657877"/>
              <a:gd name="connsiteY12" fmla="*/ 89452 h 725585"/>
              <a:gd name="connsiteX13" fmla="*/ 506896 w 657877"/>
              <a:gd name="connsiteY13" fmla="*/ 149087 h 725585"/>
              <a:gd name="connsiteX14" fmla="*/ 536713 w 657877"/>
              <a:gd name="connsiteY14" fmla="*/ 208722 h 725585"/>
              <a:gd name="connsiteX15" fmla="*/ 576470 w 657877"/>
              <a:gd name="connsiteY15" fmla="*/ 248478 h 725585"/>
              <a:gd name="connsiteX16" fmla="*/ 626165 w 657877"/>
              <a:gd name="connsiteY16" fmla="*/ 318052 h 725585"/>
              <a:gd name="connsiteX17" fmla="*/ 636105 w 657877"/>
              <a:gd name="connsiteY17" fmla="*/ 357809 h 725585"/>
              <a:gd name="connsiteX18" fmla="*/ 655983 w 657877"/>
              <a:gd name="connsiteY18" fmla="*/ 387626 h 725585"/>
              <a:gd name="connsiteX19" fmla="*/ 646044 w 657877"/>
              <a:gd name="connsiteY19" fmla="*/ 536713 h 725585"/>
              <a:gd name="connsiteX20" fmla="*/ 586409 w 657877"/>
              <a:gd name="connsiteY20" fmla="*/ 616226 h 725585"/>
              <a:gd name="connsiteX21" fmla="*/ 516835 w 657877"/>
              <a:gd name="connsiteY21" fmla="*/ 695739 h 725585"/>
              <a:gd name="connsiteX22" fmla="*/ 487018 w 657877"/>
              <a:gd name="connsiteY22" fmla="*/ 705678 h 725585"/>
              <a:gd name="connsiteX23" fmla="*/ 457200 w 657877"/>
              <a:gd name="connsiteY23" fmla="*/ 725557 h 725585"/>
              <a:gd name="connsiteX24" fmla="*/ 268357 w 657877"/>
              <a:gd name="connsiteY24" fmla="*/ 665922 h 725585"/>
              <a:gd name="connsiteX25" fmla="*/ 178905 w 657877"/>
              <a:gd name="connsiteY25" fmla="*/ 596348 h 725585"/>
              <a:gd name="connsiteX26" fmla="*/ 139148 w 657877"/>
              <a:gd name="connsiteY26" fmla="*/ 566531 h 725585"/>
              <a:gd name="connsiteX27" fmla="*/ 109331 w 657877"/>
              <a:gd name="connsiteY27" fmla="*/ 467139 h 72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7877" h="725585">
                <a:moveTo>
                  <a:pt x="109331" y="467139"/>
                </a:moveTo>
                <a:cubicBezTo>
                  <a:pt x="96079" y="443948"/>
                  <a:pt x="84892" y="419447"/>
                  <a:pt x="69574" y="397565"/>
                </a:cubicBezTo>
                <a:cubicBezTo>
                  <a:pt x="61513" y="386050"/>
                  <a:pt x="44560" y="380958"/>
                  <a:pt x="39757" y="367748"/>
                </a:cubicBezTo>
                <a:cubicBezTo>
                  <a:pt x="30629" y="342646"/>
                  <a:pt x="35824" y="314262"/>
                  <a:pt x="29818" y="288235"/>
                </a:cubicBezTo>
                <a:cubicBezTo>
                  <a:pt x="25806" y="270850"/>
                  <a:pt x="16565" y="255104"/>
                  <a:pt x="9939" y="238539"/>
                </a:cubicBezTo>
                <a:cubicBezTo>
                  <a:pt x="6626" y="215348"/>
                  <a:pt x="0" y="192392"/>
                  <a:pt x="0" y="168965"/>
                </a:cubicBezTo>
                <a:cubicBezTo>
                  <a:pt x="0" y="148813"/>
                  <a:pt x="3566" y="128449"/>
                  <a:pt x="9939" y="109331"/>
                </a:cubicBezTo>
                <a:cubicBezTo>
                  <a:pt x="19006" y="82129"/>
                  <a:pt x="37316" y="73584"/>
                  <a:pt x="59635" y="59635"/>
                </a:cubicBezTo>
                <a:cubicBezTo>
                  <a:pt x="76017" y="49396"/>
                  <a:pt x="91395" y="36993"/>
                  <a:pt x="109331" y="29818"/>
                </a:cubicBezTo>
                <a:cubicBezTo>
                  <a:pt x="125016" y="23544"/>
                  <a:pt x="142508" y="23418"/>
                  <a:pt x="159026" y="19878"/>
                </a:cubicBezTo>
                <a:lnTo>
                  <a:pt x="248479" y="0"/>
                </a:lnTo>
                <a:cubicBezTo>
                  <a:pt x="274983" y="3313"/>
                  <a:pt x="303853" y="-1495"/>
                  <a:pt x="327992" y="9939"/>
                </a:cubicBezTo>
                <a:cubicBezTo>
                  <a:pt x="368716" y="29229"/>
                  <a:pt x="400654" y="63260"/>
                  <a:pt x="437322" y="89452"/>
                </a:cubicBezTo>
                <a:cubicBezTo>
                  <a:pt x="490298" y="127292"/>
                  <a:pt x="446823" y="89015"/>
                  <a:pt x="506896" y="149087"/>
                </a:cubicBezTo>
                <a:cubicBezTo>
                  <a:pt x="516835" y="168965"/>
                  <a:pt x="523968" y="190515"/>
                  <a:pt x="536713" y="208722"/>
                </a:cubicBezTo>
                <a:cubicBezTo>
                  <a:pt x="547461" y="224076"/>
                  <a:pt x="564602" y="233973"/>
                  <a:pt x="576470" y="248478"/>
                </a:cubicBezTo>
                <a:cubicBezTo>
                  <a:pt x="594517" y="270536"/>
                  <a:pt x="609600" y="294861"/>
                  <a:pt x="626165" y="318052"/>
                </a:cubicBezTo>
                <a:cubicBezTo>
                  <a:pt x="629478" y="331304"/>
                  <a:pt x="630724" y="345253"/>
                  <a:pt x="636105" y="357809"/>
                </a:cubicBezTo>
                <a:cubicBezTo>
                  <a:pt x="640811" y="368788"/>
                  <a:pt x="655320" y="375699"/>
                  <a:pt x="655983" y="387626"/>
                </a:cubicBezTo>
                <a:cubicBezTo>
                  <a:pt x="658746" y="437355"/>
                  <a:pt x="660546" y="489065"/>
                  <a:pt x="646044" y="536713"/>
                </a:cubicBezTo>
                <a:cubicBezTo>
                  <a:pt x="636398" y="568408"/>
                  <a:pt x="604786" y="588660"/>
                  <a:pt x="586409" y="616226"/>
                </a:cubicBezTo>
                <a:cubicBezTo>
                  <a:pt x="570477" y="640125"/>
                  <a:pt x="541756" y="687432"/>
                  <a:pt x="516835" y="695739"/>
                </a:cubicBezTo>
                <a:lnTo>
                  <a:pt x="487018" y="705678"/>
                </a:lnTo>
                <a:cubicBezTo>
                  <a:pt x="477079" y="712304"/>
                  <a:pt x="469122" y="726302"/>
                  <a:pt x="457200" y="725557"/>
                </a:cubicBezTo>
                <a:cubicBezTo>
                  <a:pt x="402768" y="722155"/>
                  <a:pt x="319041" y="699711"/>
                  <a:pt x="268357" y="665922"/>
                </a:cubicBezTo>
                <a:cubicBezTo>
                  <a:pt x="236927" y="644969"/>
                  <a:pt x="208846" y="619379"/>
                  <a:pt x="178905" y="596348"/>
                </a:cubicBezTo>
                <a:cubicBezTo>
                  <a:pt x="165775" y="586248"/>
                  <a:pt x="139148" y="566531"/>
                  <a:pt x="139148" y="566531"/>
                </a:cubicBezTo>
                <a:lnTo>
                  <a:pt x="109331" y="467139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7170" y="529948"/>
            <a:ext cx="6522854" cy="213257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Cluster 6,8,20: </a:t>
            </a:r>
            <a:r>
              <a:rPr lang="en-US" altLang="zh-CN" sz="3200" dirty="0" err="1"/>
              <a:t>GABAnergics</a:t>
            </a:r>
            <a:r>
              <a:rPr lang="en-US" altLang="zh-CN" sz="3200" dirty="0"/>
              <a:t> in RT</a:t>
            </a:r>
            <a:br>
              <a:rPr lang="en-US" altLang="zh-CN" sz="3200" dirty="0"/>
            </a:br>
            <a:r>
              <a:rPr lang="en-US" altLang="zh-CN" sz="3200" dirty="0"/>
              <a:t>three markers: Pdzd2, Eepd1, Six3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2337" y="718470"/>
            <a:ext cx="4020812" cy="21403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73723" y="296607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Six3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628995" y="237540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Pdzd2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73" y="703294"/>
            <a:ext cx="3527033" cy="23864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614103" y="2284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charset="-122"/>
                <a:ea typeface="等线" panose="02010600030101010101" charset="-122"/>
                <a:cs typeface="+mn-cs"/>
              </a:rPr>
              <a:t>Eepd1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8395"/>
          <a:stretch>
            <a:fillRect/>
          </a:stretch>
        </p:blipFill>
        <p:spPr>
          <a:xfrm>
            <a:off x="63756" y="3559673"/>
            <a:ext cx="4364913" cy="30228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6" y="696416"/>
            <a:ext cx="3956648" cy="25128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82982" y="1555138"/>
            <a:ext cx="951345" cy="80013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63756" y="2373868"/>
            <a:ext cx="2920677" cy="1185805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046233" y="2373868"/>
            <a:ext cx="1355522" cy="1200133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: 形状 19"/>
          <p:cNvSpPr/>
          <p:nvPr/>
        </p:nvSpPr>
        <p:spPr>
          <a:xfrm>
            <a:off x="2466109" y="4599709"/>
            <a:ext cx="868218" cy="1662546"/>
          </a:xfrm>
          <a:custGeom>
            <a:avLst/>
            <a:gdLst>
              <a:gd name="connsiteX0" fmla="*/ 267855 w 868218"/>
              <a:gd name="connsiteY0" fmla="*/ 0 h 1662546"/>
              <a:gd name="connsiteX1" fmla="*/ 166255 w 868218"/>
              <a:gd name="connsiteY1" fmla="*/ 55418 h 1662546"/>
              <a:gd name="connsiteX2" fmla="*/ 138546 w 868218"/>
              <a:gd name="connsiteY2" fmla="*/ 64655 h 1662546"/>
              <a:gd name="connsiteX3" fmla="*/ 92364 w 868218"/>
              <a:gd name="connsiteY3" fmla="*/ 120073 h 1662546"/>
              <a:gd name="connsiteX4" fmla="*/ 55418 w 868218"/>
              <a:gd name="connsiteY4" fmla="*/ 147782 h 1662546"/>
              <a:gd name="connsiteX5" fmla="*/ 0 w 868218"/>
              <a:gd name="connsiteY5" fmla="*/ 193964 h 1662546"/>
              <a:gd name="connsiteX6" fmla="*/ 55418 w 868218"/>
              <a:gd name="connsiteY6" fmla="*/ 258618 h 1662546"/>
              <a:gd name="connsiteX7" fmla="*/ 120073 w 868218"/>
              <a:gd name="connsiteY7" fmla="*/ 332509 h 1662546"/>
              <a:gd name="connsiteX8" fmla="*/ 147782 w 868218"/>
              <a:gd name="connsiteY8" fmla="*/ 341746 h 1662546"/>
              <a:gd name="connsiteX9" fmla="*/ 175491 w 868218"/>
              <a:gd name="connsiteY9" fmla="*/ 360218 h 1662546"/>
              <a:gd name="connsiteX10" fmla="*/ 147782 w 868218"/>
              <a:gd name="connsiteY10" fmla="*/ 415636 h 1662546"/>
              <a:gd name="connsiteX11" fmla="*/ 184727 w 868218"/>
              <a:gd name="connsiteY11" fmla="*/ 471055 h 1662546"/>
              <a:gd name="connsiteX12" fmla="*/ 212436 w 868218"/>
              <a:gd name="connsiteY12" fmla="*/ 508000 h 1662546"/>
              <a:gd name="connsiteX13" fmla="*/ 258618 w 868218"/>
              <a:gd name="connsiteY13" fmla="*/ 581891 h 1662546"/>
              <a:gd name="connsiteX14" fmla="*/ 304800 w 868218"/>
              <a:gd name="connsiteY14" fmla="*/ 646546 h 1662546"/>
              <a:gd name="connsiteX15" fmla="*/ 314036 w 868218"/>
              <a:gd name="connsiteY15" fmla="*/ 692727 h 1662546"/>
              <a:gd name="connsiteX16" fmla="*/ 369455 w 868218"/>
              <a:gd name="connsiteY16" fmla="*/ 785091 h 1662546"/>
              <a:gd name="connsiteX17" fmla="*/ 452582 w 868218"/>
              <a:gd name="connsiteY17" fmla="*/ 812800 h 1662546"/>
              <a:gd name="connsiteX18" fmla="*/ 554182 w 868218"/>
              <a:gd name="connsiteY18" fmla="*/ 960582 h 1662546"/>
              <a:gd name="connsiteX19" fmla="*/ 563418 w 868218"/>
              <a:gd name="connsiteY19" fmla="*/ 1016000 h 1662546"/>
              <a:gd name="connsiteX20" fmla="*/ 581891 w 868218"/>
              <a:gd name="connsiteY20" fmla="*/ 1052946 h 1662546"/>
              <a:gd name="connsiteX21" fmla="*/ 572655 w 868218"/>
              <a:gd name="connsiteY21" fmla="*/ 1080655 h 1662546"/>
              <a:gd name="connsiteX22" fmla="*/ 535709 w 868218"/>
              <a:gd name="connsiteY22" fmla="*/ 1237673 h 1662546"/>
              <a:gd name="connsiteX23" fmla="*/ 415636 w 868218"/>
              <a:gd name="connsiteY23" fmla="*/ 1385455 h 1662546"/>
              <a:gd name="connsiteX24" fmla="*/ 350982 w 868218"/>
              <a:gd name="connsiteY24" fmla="*/ 1440873 h 1662546"/>
              <a:gd name="connsiteX25" fmla="*/ 286327 w 868218"/>
              <a:gd name="connsiteY25" fmla="*/ 1505527 h 1662546"/>
              <a:gd name="connsiteX26" fmla="*/ 203200 w 868218"/>
              <a:gd name="connsiteY26" fmla="*/ 1607127 h 1662546"/>
              <a:gd name="connsiteX27" fmla="*/ 193964 w 868218"/>
              <a:gd name="connsiteY27" fmla="*/ 1634836 h 1662546"/>
              <a:gd name="connsiteX28" fmla="*/ 221673 w 868218"/>
              <a:gd name="connsiteY28" fmla="*/ 1644073 h 1662546"/>
              <a:gd name="connsiteX29" fmla="*/ 267855 w 868218"/>
              <a:gd name="connsiteY29" fmla="*/ 1662546 h 1662546"/>
              <a:gd name="connsiteX30" fmla="*/ 295564 w 868218"/>
              <a:gd name="connsiteY30" fmla="*/ 1644073 h 1662546"/>
              <a:gd name="connsiteX31" fmla="*/ 397164 w 868218"/>
              <a:gd name="connsiteY31" fmla="*/ 1616364 h 1662546"/>
              <a:gd name="connsiteX32" fmla="*/ 508000 w 868218"/>
              <a:gd name="connsiteY32" fmla="*/ 1551709 h 1662546"/>
              <a:gd name="connsiteX33" fmla="*/ 674255 w 868218"/>
              <a:gd name="connsiteY33" fmla="*/ 1385455 h 1662546"/>
              <a:gd name="connsiteX34" fmla="*/ 729673 w 868218"/>
              <a:gd name="connsiteY34" fmla="*/ 1339273 h 1662546"/>
              <a:gd name="connsiteX35" fmla="*/ 748146 w 868218"/>
              <a:gd name="connsiteY35" fmla="*/ 1311564 h 1662546"/>
              <a:gd name="connsiteX36" fmla="*/ 775855 w 868218"/>
              <a:gd name="connsiteY36" fmla="*/ 1283855 h 1662546"/>
              <a:gd name="connsiteX37" fmla="*/ 794327 w 868218"/>
              <a:gd name="connsiteY37" fmla="*/ 1219200 h 1662546"/>
              <a:gd name="connsiteX38" fmla="*/ 785091 w 868218"/>
              <a:gd name="connsiteY38" fmla="*/ 1163782 h 1662546"/>
              <a:gd name="connsiteX39" fmla="*/ 794327 w 868218"/>
              <a:gd name="connsiteY39" fmla="*/ 1117600 h 1662546"/>
              <a:gd name="connsiteX40" fmla="*/ 868218 w 868218"/>
              <a:gd name="connsiteY40" fmla="*/ 1025236 h 1662546"/>
              <a:gd name="connsiteX41" fmla="*/ 858982 w 868218"/>
              <a:gd name="connsiteY41" fmla="*/ 932873 h 1662546"/>
              <a:gd name="connsiteX42" fmla="*/ 831273 w 868218"/>
              <a:gd name="connsiteY42" fmla="*/ 905164 h 1662546"/>
              <a:gd name="connsiteX43" fmla="*/ 812800 w 868218"/>
              <a:gd name="connsiteY43" fmla="*/ 877455 h 1662546"/>
              <a:gd name="connsiteX44" fmla="*/ 831273 w 868218"/>
              <a:gd name="connsiteY44" fmla="*/ 831273 h 1662546"/>
              <a:gd name="connsiteX45" fmla="*/ 858982 w 868218"/>
              <a:gd name="connsiteY45" fmla="*/ 794327 h 1662546"/>
              <a:gd name="connsiteX46" fmla="*/ 840509 w 868218"/>
              <a:gd name="connsiteY46" fmla="*/ 738909 h 1662546"/>
              <a:gd name="connsiteX47" fmla="*/ 785091 w 868218"/>
              <a:gd name="connsiteY47" fmla="*/ 646546 h 1662546"/>
              <a:gd name="connsiteX48" fmla="*/ 748146 w 868218"/>
              <a:gd name="connsiteY48" fmla="*/ 618836 h 1662546"/>
              <a:gd name="connsiteX49" fmla="*/ 701964 w 868218"/>
              <a:gd name="connsiteY49" fmla="*/ 563418 h 1662546"/>
              <a:gd name="connsiteX50" fmla="*/ 692727 w 868218"/>
              <a:gd name="connsiteY50" fmla="*/ 526473 h 1662546"/>
              <a:gd name="connsiteX51" fmla="*/ 581891 w 868218"/>
              <a:gd name="connsiteY51" fmla="*/ 406400 h 1662546"/>
              <a:gd name="connsiteX52" fmla="*/ 498764 w 868218"/>
              <a:gd name="connsiteY52" fmla="*/ 304800 h 1662546"/>
              <a:gd name="connsiteX53" fmla="*/ 517236 w 868218"/>
              <a:gd name="connsiteY53" fmla="*/ 332509 h 1662546"/>
              <a:gd name="connsiteX54" fmla="*/ 452582 w 868218"/>
              <a:gd name="connsiteY54" fmla="*/ 267855 h 1662546"/>
              <a:gd name="connsiteX55" fmla="*/ 461818 w 868218"/>
              <a:gd name="connsiteY55" fmla="*/ 295564 h 1662546"/>
              <a:gd name="connsiteX56" fmla="*/ 443346 w 868218"/>
              <a:gd name="connsiteY56" fmla="*/ 212436 h 1662546"/>
              <a:gd name="connsiteX57" fmla="*/ 415636 w 868218"/>
              <a:gd name="connsiteY57" fmla="*/ 203200 h 1662546"/>
              <a:gd name="connsiteX58" fmla="*/ 378691 w 868218"/>
              <a:gd name="connsiteY58" fmla="*/ 157018 h 1662546"/>
              <a:gd name="connsiteX59" fmla="*/ 304800 w 868218"/>
              <a:gd name="connsiteY59" fmla="*/ 92364 h 1662546"/>
              <a:gd name="connsiteX60" fmla="*/ 295564 w 868218"/>
              <a:gd name="connsiteY60" fmla="*/ 55418 h 1662546"/>
              <a:gd name="connsiteX61" fmla="*/ 267855 w 868218"/>
              <a:gd name="connsiteY61" fmla="*/ 0 h 16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868218" h="1662546">
                <a:moveTo>
                  <a:pt x="267855" y="0"/>
                </a:moveTo>
                <a:cubicBezTo>
                  <a:pt x="246304" y="0"/>
                  <a:pt x="212205" y="34995"/>
                  <a:pt x="166255" y="55418"/>
                </a:cubicBezTo>
                <a:cubicBezTo>
                  <a:pt x="157358" y="59372"/>
                  <a:pt x="147782" y="61576"/>
                  <a:pt x="138546" y="64655"/>
                </a:cubicBezTo>
                <a:cubicBezTo>
                  <a:pt x="123152" y="83128"/>
                  <a:pt x="109367" y="103070"/>
                  <a:pt x="92364" y="120073"/>
                </a:cubicBezTo>
                <a:cubicBezTo>
                  <a:pt x="81479" y="130958"/>
                  <a:pt x="67439" y="138165"/>
                  <a:pt x="55418" y="147782"/>
                </a:cubicBezTo>
                <a:cubicBezTo>
                  <a:pt x="36641" y="162803"/>
                  <a:pt x="18473" y="178570"/>
                  <a:pt x="0" y="193964"/>
                </a:cubicBezTo>
                <a:cubicBezTo>
                  <a:pt x="67903" y="307137"/>
                  <a:pt x="-8551" y="194651"/>
                  <a:pt x="55418" y="258618"/>
                </a:cubicBezTo>
                <a:cubicBezTo>
                  <a:pt x="119520" y="322718"/>
                  <a:pt x="240" y="242633"/>
                  <a:pt x="120073" y="332509"/>
                </a:cubicBezTo>
                <a:cubicBezTo>
                  <a:pt x="127862" y="338351"/>
                  <a:pt x="139074" y="337392"/>
                  <a:pt x="147782" y="341746"/>
                </a:cubicBezTo>
                <a:cubicBezTo>
                  <a:pt x="157711" y="346710"/>
                  <a:pt x="166255" y="354061"/>
                  <a:pt x="175491" y="360218"/>
                </a:cubicBezTo>
                <a:cubicBezTo>
                  <a:pt x="166255" y="378691"/>
                  <a:pt x="152262" y="395475"/>
                  <a:pt x="147782" y="415636"/>
                </a:cubicBezTo>
                <a:cubicBezTo>
                  <a:pt x="142699" y="438511"/>
                  <a:pt x="174886" y="459573"/>
                  <a:pt x="184727" y="471055"/>
                </a:cubicBezTo>
                <a:cubicBezTo>
                  <a:pt x="194745" y="482743"/>
                  <a:pt x="203897" y="495192"/>
                  <a:pt x="212436" y="508000"/>
                </a:cubicBezTo>
                <a:cubicBezTo>
                  <a:pt x="228547" y="532167"/>
                  <a:pt x="238080" y="561353"/>
                  <a:pt x="258618" y="581891"/>
                </a:cubicBezTo>
                <a:cubicBezTo>
                  <a:pt x="296063" y="619336"/>
                  <a:pt x="280485" y="597917"/>
                  <a:pt x="304800" y="646546"/>
                </a:cubicBezTo>
                <a:cubicBezTo>
                  <a:pt x="307879" y="661940"/>
                  <a:pt x="309525" y="677691"/>
                  <a:pt x="314036" y="692727"/>
                </a:cubicBezTo>
                <a:cubicBezTo>
                  <a:pt x="325018" y="729334"/>
                  <a:pt x="339764" y="759111"/>
                  <a:pt x="369455" y="785091"/>
                </a:cubicBezTo>
                <a:cubicBezTo>
                  <a:pt x="392117" y="804920"/>
                  <a:pt x="425194" y="807323"/>
                  <a:pt x="452582" y="812800"/>
                </a:cubicBezTo>
                <a:cubicBezTo>
                  <a:pt x="476844" y="845149"/>
                  <a:pt x="537516" y="921695"/>
                  <a:pt x="554182" y="960582"/>
                </a:cubicBezTo>
                <a:cubicBezTo>
                  <a:pt x="561559" y="977795"/>
                  <a:pt x="558037" y="998062"/>
                  <a:pt x="563418" y="1016000"/>
                </a:cubicBezTo>
                <a:cubicBezTo>
                  <a:pt x="567374" y="1029188"/>
                  <a:pt x="575733" y="1040631"/>
                  <a:pt x="581891" y="1052946"/>
                </a:cubicBezTo>
                <a:cubicBezTo>
                  <a:pt x="578812" y="1062182"/>
                  <a:pt x="575016" y="1071210"/>
                  <a:pt x="572655" y="1080655"/>
                </a:cubicBezTo>
                <a:cubicBezTo>
                  <a:pt x="559614" y="1132818"/>
                  <a:pt x="557088" y="1188337"/>
                  <a:pt x="535709" y="1237673"/>
                </a:cubicBezTo>
                <a:cubicBezTo>
                  <a:pt x="486087" y="1352186"/>
                  <a:pt x="478160" y="1334299"/>
                  <a:pt x="415636" y="1385455"/>
                </a:cubicBezTo>
                <a:cubicBezTo>
                  <a:pt x="393667" y="1403429"/>
                  <a:pt x="371053" y="1420802"/>
                  <a:pt x="350982" y="1440873"/>
                </a:cubicBezTo>
                <a:cubicBezTo>
                  <a:pt x="264780" y="1527075"/>
                  <a:pt x="384845" y="1431640"/>
                  <a:pt x="286327" y="1505527"/>
                </a:cubicBezTo>
                <a:cubicBezTo>
                  <a:pt x="263254" y="1574748"/>
                  <a:pt x="294072" y="1496061"/>
                  <a:pt x="203200" y="1607127"/>
                </a:cubicBezTo>
                <a:cubicBezTo>
                  <a:pt x="197035" y="1614662"/>
                  <a:pt x="197043" y="1625600"/>
                  <a:pt x="193964" y="1634836"/>
                </a:cubicBezTo>
                <a:cubicBezTo>
                  <a:pt x="203200" y="1637915"/>
                  <a:pt x="212557" y="1640654"/>
                  <a:pt x="221673" y="1644073"/>
                </a:cubicBezTo>
                <a:cubicBezTo>
                  <a:pt x="237197" y="1649895"/>
                  <a:pt x="251275" y="1662546"/>
                  <a:pt x="267855" y="1662546"/>
                </a:cubicBezTo>
                <a:cubicBezTo>
                  <a:pt x="278956" y="1662546"/>
                  <a:pt x="285635" y="1649037"/>
                  <a:pt x="295564" y="1644073"/>
                </a:cubicBezTo>
                <a:cubicBezTo>
                  <a:pt x="340063" y="1621823"/>
                  <a:pt x="346933" y="1624736"/>
                  <a:pt x="397164" y="1616364"/>
                </a:cubicBezTo>
                <a:cubicBezTo>
                  <a:pt x="434109" y="1594812"/>
                  <a:pt x="477756" y="1581953"/>
                  <a:pt x="508000" y="1551709"/>
                </a:cubicBezTo>
                <a:lnTo>
                  <a:pt x="674255" y="1385455"/>
                </a:lnTo>
                <a:cubicBezTo>
                  <a:pt x="709814" y="1349896"/>
                  <a:pt x="691095" y="1364992"/>
                  <a:pt x="729673" y="1339273"/>
                </a:cubicBezTo>
                <a:cubicBezTo>
                  <a:pt x="735831" y="1330037"/>
                  <a:pt x="741039" y="1320092"/>
                  <a:pt x="748146" y="1311564"/>
                </a:cubicBezTo>
                <a:cubicBezTo>
                  <a:pt x="756508" y="1301529"/>
                  <a:pt x="770014" y="1295538"/>
                  <a:pt x="775855" y="1283855"/>
                </a:cubicBezTo>
                <a:cubicBezTo>
                  <a:pt x="785879" y="1263807"/>
                  <a:pt x="788170" y="1240752"/>
                  <a:pt x="794327" y="1219200"/>
                </a:cubicBezTo>
                <a:cubicBezTo>
                  <a:pt x="791248" y="1200727"/>
                  <a:pt x="785091" y="1182509"/>
                  <a:pt x="785091" y="1163782"/>
                </a:cubicBezTo>
                <a:cubicBezTo>
                  <a:pt x="785091" y="1148083"/>
                  <a:pt x="787306" y="1131641"/>
                  <a:pt x="794327" y="1117600"/>
                </a:cubicBezTo>
                <a:cubicBezTo>
                  <a:pt x="815835" y="1074585"/>
                  <a:pt x="837696" y="1055759"/>
                  <a:pt x="868218" y="1025236"/>
                </a:cubicBezTo>
                <a:cubicBezTo>
                  <a:pt x="865139" y="994448"/>
                  <a:pt x="868081" y="962446"/>
                  <a:pt x="858982" y="932873"/>
                </a:cubicBezTo>
                <a:cubicBezTo>
                  <a:pt x="855141" y="920388"/>
                  <a:pt x="839635" y="915199"/>
                  <a:pt x="831273" y="905164"/>
                </a:cubicBezTo>
                <a:cubicBezTo>
                  <a:pt x="824166" y="896636"/>
                  <a:pt x="818958" y="886691"/>
                  <a:pt x="812800" y="877455"/>
                </a:cubicBezTo>
                <a:cubicBezTo>
                  <a:pt x="818958" y="862061"/>
                  <a:pt x="823221" y="845766"/>
                  <a:pt x="831273" y="831273"/>
                </a:cubicBezTo>
                <a:cubicBezTo>
                  <a:pt x="838749" y="817816"/>
                  <a:pt x="857450" y="809645"/>
                  <a:pt x="858982" y="794327"/>
                </a:cubicBezTo>
                <a:cubicBezTo>
                  <a:pt x="860919" y="774952"/>
                  <a:pt x="849217" y="756325"/>
                  <a:pt x="840509" y="738909"/>
                </a:cubicBezTo>
                <a:cubicBezTo>
                  <a:pt x="824452" y="706795"/>
                  <a:pt x="806982" y="675005"/>
                  <a:pt x="785091" y="646546"/>
                </a:cubicBezTo>
                <a:cubicBezTo>
                  <a:pt x="775705" y="634344"/>
                  <a:pt x="759834" y="628854"/>
                  <a:pt x="748146" y="618836"/>
                </a:cubicBezTo>
                <a:cubicBezTo>
                  <a:pt x="720486" y="595127"/>
                  <a:pt x="720969" y="591926"/>
                  <a:pt x="701964" y="563418"/>
                </a:cubicBezTo>
                <a:cubicBezTo>
                  <a:pt x="698885" y="551103"/>
                  <a:pt x="698404" y="537827"/>
                  <a:pt x="692727" y="526473"/>
                </a:cubicBezTo>
                <a:cubicBezTo>
                  <a:pt x="675652" y="492323"/>
                  <a:pt x="588984" y="413493"/>
                  <a:pt x="581891" y="406400"/>
                </a:cubicBezTo>
                <a:cubicBezTo>
                  <a:pt x="520006" y="344515"/>
                  <a:pt x="547789" y="378336"/>
                  <a:pt x="498764" y="304800"/>
                </a:cubicBezTo>
                <a:cubicBezTo>
                  <a:pt x="492606" y="295564"/>
                  <a:pt x="522200" y="342438"/>
                  <a:pt x="517236" y="332509"/>
                </a:cubicBezTo>
                <a:cubicBezTo>
                  <a:pt x="483850" y="265737"/>
                  <a:pt x="509563" y="282100"/>
                  <a:pt x="452582" y="267855"/>
                </a:cubicBezTo>
                <a:cubicBezTo>
                  <a:pt x="455661" y="277091"/>
                  <a:pt x="463418" y="305167"/>
                  <a:pt x="461818" y="295564"/>
                </a:cubicBezTo>
                <a:cubicBezTo>
                  <a:pt x="457152" y="267565"/>
                  <a:pt x="456040" y="237824"/>
                  <a:pt x="443346" y="212436"/>
                </a:cubicBezTo>
                <a:cubicBezTo>
                  <a:pt x="438992" y="203728"/>
                  <a:pt x="424873" y="206279"/>
                  <a:pt x="415636" y="203200"/>
                </a:cubicBezTo>
                <a:cubicBezTo>
                  <a:pt x="403321" y="187806"/>
                  <a:pt x="392631" y="170958"/>
                  <a:pt x="378691" y="157018"/>
                </a:cubicBezTo>
                <a:cubicBezTo>
                  <a:pt x="355549" y="133876"/>
                  <a:pt x="325524" y="117694"/>
                  <a:pt x="304800" y="92364"/>
                </a:cubicBezTo>
                <a:cubicBezTo>
                  <a:pt x="296761" y="82539"/>
                  <a:pt x="301241" y="66772"/>
                  <a:pt x="295564" y="55418"/>
                </a:cubicBezTo>
                <a:cubicBezTo>
                  <a:pt x="291670" y="47629"/>
                  <a:pt x="289406" y="0"/>
                  <a:pt x="267855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304" y="2901136"/>
            <a:ext cx="2946878" cy="3736442"/>
          </a:xfrm>
          <a:prstGeom prst="rect">
            <a:avLst/>
          </a:prstGeom>
        </p:spPr>
      </p:pic>
      <p:sp>
        <p:nvSpPr>
          <p:cNvPr id="25" name="任意多边形: 形状 24"/>
          <p:cNvSpPr/>
          <p:nvPr/>
        </p:nvSpPr>
        <p:spPr>
          <a:xfrm>
            <a:off x="4959927" y="5329382"/>
            <a:ext cx="760123" cy="868218"/>
          </a:xfrm>
          <a:custGeom>
            <a:avLst/>
            <a:gdLst>
              <a:gd name="connsiteX0" fmla="*/ 0 w 760123"/>
              <a:gd name="connsiteY0" fmla="*/ 0 h 868218"/>
              <a:gd name="connsiteX1" fmla="*/ 46182 w 760123"/>
              <a:gd name="connsiteY1" fmla="*/ 18473 h 868218"/>
              <a:gd name="connsiteX2" fmla="*/ 73891 w 760123"/>
              <a:gd name="connsiteY2" fmla="*/ 36945 h 868218"/>
              <a:gd name="connsiteX3" fmla="*/ 64655 w 760123"/>
              <a:gd name="connsiteY3" fmla="*/ 92363 h 868218"/>
              <a:gd name="connsiteX4" fmla="*/ 73891 w 760123"/>
              <a:gd name="connsiteY4" fmla="*/ 314036 h 868218"/>
              <a:gd name="connsiteX5" fmla="*/ 92364 w 760123"/>
              <a:gd name="connsiteY5" fmla="*/ 360218 h 868218"/>
              <a:gd name="connsiteX6" fmla="*/ 110837 w 760123"/>
              <a:gd name="connsiteY6" fmla="*/ 461818 h 868218"/>
              <a:gd name="connsiteX7" fmla="*/ 120073 w 760123"/>
              <a:gd name="connsiteY7" fmla="*/ 489527 h 868218"/>
              <a:gd name="connsiteX8" fmla="*/ 166255 w 760123"/>
              <a:gd name="connsiteY8" fmla="*/ 526473 h 868218"/>
              <a:gd name="connsiteX9" fmla="*/ 193964 w 760123"/>
              <a:gd name="connsiteY9" fmla="*/ 618836 h 868218"/>
              <a:gd name="connsiteX10" fmla="*/ 212437 w 760123"/>
              <a:gd name="connsiteY10" fmla="*/ 646545 h 868218"/>
              <a:gd name="connsiteX11" fmla="*/ 267855 w 760123"/>
              <a:gd name="connsiteY11" fmla="*/ 711200 h 868218"/>
              <a:gd name="connsiteX12" fmla="*/ 286328 w 760123"/>
              <a:gd name="connsiteY12" fmla="*/ 757382 h 868218"/>
              <a:gd name="connsiteX13" fmla="*/ 369455 w 760123"/>
              <a:gd name="connsiteY13" fmla="*/ 812800 h 868218"/>
              <a:gd name="connsiteX14" fmla="*/ 424873 w 760123"/>
              <a:gd name="connsiteY14" fmla="*/ 849745 h 868218"/>
              <a:gd name="connsiteX15" fmla="*/ 535709 w 760123"/>
              <a:gd name="connsiteY15" fmla="*/ 840509 h 868218"/>
              <a:gd name="connsiteX16" fmla="*/ 563418 w 760123"/>
              <a:gd name="connsiteY16" fmla="*/ 849745 h 868218"/>
              <a:gd name="connsiteX17" fmla="*/ 609600 w 760123"/>
              <a:gd name="connsiteY17" fmla="*/ 868218 h 868218"/>
              <a:gd name="connsiteX18" fmla="*/ 748146 w 760123"/>
              <a:gd name="connsiteY18" fmla="*/ 831273 h 868218"/>
              <a:gd name="connsiteX19" fmla="*/ 757382 w 760123"/>
              <a:gd name="connsiteY19" fmla="*/ 803563 h 868218"/>
              <a:gd name="connsiteX20" fmla="*/ 711200 w 760123"/>
              <a:gd name="connsiteY20" fmla="*/ 794327 h 868218"/>
              <a:gd name="connsiteX21" fmla="*/ 628073 w 760123"/>
              <a:gd name="connsiteY21" fmla="*/ 775854 h 868218"/>
              <a:gd name="connsiteX22" fmla="*/ 600364 w 760123"/>
              <a:gd name="connsiteY22" fmla="*/ 748145 h 868218"/>
              <a:gd name="connsiteX23" fmla="*/ 572655 w 760123"/>
              <a:gd name="connsiteY23" fmla="*/ 729673 h 868218"/>
              <a:gd name="connsiteX24" fmla="*/ 535709 w 760123"/>
              <a:gd name="connsiteY24" fmla="*/ 701963 h 868218"/>
              <a:gd name="connsiteX25" fmla="*/ 508000 w 760123"/>
              <a:gd name="connsiteY25" fmla="*/ 637309 h 868218"/>
              <a:gd name="connsiteX26" fmla="*/ 480291 w 760123"/>
              <a:gd name="connsiteY26" fmla="*/ 609600 h 868218"/>
              <a:gd name="connsiteX27" fmla="*/ 434109 w 760123"/>
              <a:gd name="connsiteY27" fmla="*/ 535709 h 868218"/>
              <a:gd name="connsiteX28" fmla="*/ 424873 w 760123"/>
              <a:gd name="connsiteY28" fmla="*/ 498763 h 868218"/>
              <a:gd name="connsiteX29" fmla="*/ 332509 w 760123"/>
              <a:gd name="connsiteY29" fmla="*/ 387927 h 868218"/>
              <a:gd name="connsiteX30" fmla="*/ 286328 w 760123"/>
              <a:gd name="connsiteY30" fmla="*/ 314036 h 868218"/>
              <a:gd name="connsiteX31" fmla="*/ 277091 w 760123"/>
              <a:gd name="connsiteY31" fmla="*/ 286327 h 868218"/>
              <a:gd name="connsiteX32" fmla="*/ 249382 w 760123"/>
              <a:gd name="connsiteY32" fmla="*/ 258618 h 868218"/>
              <a:gd name="connsiteX33" fmla="*/ 193964 w 760123"/>
              <a:gd name="connsiteY33" fmla="*/ 193963 h 868218"/>
              <a:gd name="connsiteX34" fmla="*/ 175491 w 760123"/>
              <a:gd name="connsiteY34" fmla="*/ 147782 h 868218"/>
              <a:gd name="connsiteX35" fmla="*/ 166255 w 760123"/>
              <a:gd name="connsiteY35" fmla="*/ 120073 h 868218"/>
              <a:gd name="connsiteX36" fmla="*/ 138546 w 760123"/>
              <a:gd name="connsiteY36" fmla="*/ 110836 h 868218"/>
              <a:gd name="connsiteX37" fmla="*/ 101600 w 760123"/>
              <a:gd name="connsiteY37" fmla="*/ 92363 h 868218"/>
              <a:gd name="connsiteX38" fmla="*/ 83128 w 760123"/>
              <a:gd name="connsiteY38" fmla="*/ 36945 h 86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60123" h="868218">
                <a:moveTo>
                  <a:pt x="0" y="0"/>
                </a:moveTo>
                <a:cubicBezTo>
                  <a:pt x="15394" y="6158"/>
                  <a:pt x="31352" y="11058"/>
                  <a:pt x="46182" y="18473"/>
                </a:cubicBezTo>
                <a:cubicBezTo>
                  <a:pt x="56111" y="23437"/>
                  <a:pt x="71199" y="26176"/>
                  <a:pt x="73891" y="36945"/>
                </a:cubicBezTo>
                <a:cubicBezTo>
                  <a:pt x="78433" y="55113"/>
                  <a:pt x="67734" y="73890"/>
                  <a:pt x="64655" y="92363"/>
                </a:cubicBezTo>
                <a:cubicBezTo>
                  <a:pt x="67734" y="166254"/>
                  <a:pt x="66281" y="240473"/>
                  <a:pt x="73891" y="314036"/>
                </a:cubicBezTo>
                <a:cubicBezTo>
                  <a:pt x="75597" y="330528"/>
                  <a:pt x="88343" y="344133"/>
                  <a:pt x="92364" y="360218"/>
                </a:cubicBezTo>
                <a:cubicBezTo>
                  <a:pt x="100713" y="393612"/>
                  <a:pt x="103625" y="428160"/>
                  <a:pt x="110837" y="461818"/>
                </a:cubicBezTo>
                <a:cubicBezTo>
                  <a:pt x="112877" y="471338"/>
                  <a:pt x="113737" y="482135"/>
                  <a:pt x="120073" y="489527"/>
                </a:cubicBezTo>
                <a:cubicBezTo>
                  <a:pt x="132903" y="504495"/>
                  <a:pt x="150861" y="514158"/>
                  <a:pt x="166255" y="526473"/>
                </a:cubicBezTo>
                <a:cubicBezTo>
                  <a:pt x="173931" y="557180"/>
                  <a:pt x="181113" y="589922"/>
                  <a:pt x="193964" y="618836"/>
                </a:cubicBezTo>
                <a:cubicBezTo>
                  <a:pt x="198473" y="628980"/>
                  <a:pt x="205985" y="637512"/>
                  <a:pt x="212437" y="646545"/>
                </a:cubicBezTo>
                <a:cubicBezTo>
                  <a:pt x="242061" y="688018"/>
                  <a:pt x="234286" y="677631"/>
                  <a:pt x="267855" y="711200"/>
                </a:cubicBezTo>
                <a:cubicBezTo>
                  <a:pt x="274013" y="726594"/>
                  <a:pt x="276380" y="744118"/>
                  <a:pt x="286328" y="757382"/>
                </a:cubicBezTo>
                <a:cubicBezTo>
                  <a:pt x="297351" y="772079"/>
                  <a:pt x="357053" y="804908"/>
                  <a:pt x="369455" y="812800"/>
                </a:cubicBezTo>
                <a:cubicBezTo>
                  <a:pt x="388185" y="824719"/>
                  <a:pt x="424873" y="849745"/>
                  <a:pt x="424873" y="849745"/>
                </a:cubicBezTo>
                <a:cubicBezTo>
                  <a:pt x="461818" y="846666"/>
                  <a:pt x="498636" y="840509"/>
                  <a:pt x="535709" y="840509"/>
                </a:cubicBezTo>
                <a:cubicBezTo>
                  <a:pt x="545445" y="840509"/>
                  <a:pt x="554302" y="846327"/>
                  <a:pt x="563418" y="849745"/>
                </a:cubicBezTo>
                <a:cubicBezTo>
                  <a:pt x="578942" y="855567"/>
                  <a:pt x="594206" y="862060"/>
                  <a:pt x="609600" y="868218"/>
                </a:cubicBezTo>
                <a:cubicBezTo>
                  <a:pt x="655782" y="855903"/>
                  <a:pt x="704358" y="850431"/>
                  <a:pt x="748146" y="831273"/>
                </a:cubicBezTo>
                <a:cubicBezTo>
                  <a:pt x="757066" y="827371"/>
                  <a:pt x="764267" y="810448"/>
                  <a:pt x="757382" y="803563"/>
                </a:cubicBezTo>
                <a:cubicBezTo>
                  <a:pt x="746281" y="792462"/>
                  <a:pt x="726550" y="797616"/>
                  <a:pt x="711200" y="794327"/>
                </a:cubicBezTo>
                <a:lnTo>
                  <a:pt x="628073" y="775854"/>
                </a:lnTo>
                <a:cubicBezTo>
                  <a:pt x="618837" y="766618"/>
                  <a:pt x="610399" y="756507"/>
                  <a:pt x="600364" y="748145"/>
                </a:cubicBezTo>
                <a:cubicBezTo>
                  <a:pt x="591836" y="741039"/>
                  <a:pt x="581688" y="736125"/>
                  <a:pt x="572655" y="729673"/>
                </a:cubicBezTo>
                <a:cubicBezTo>
                  <a:pt x="560128" y="720725"/>
                  <a:pt x="548024" y="711200"/>
                  <a:pt x="535709" y="701963"/>
                </a:cubicBezTo>
                <a:cubicBezTo>
                  <a:pt x="528171" y="679349"/>
                  <a:pt x="522268" y="657284"/>
                  <a:pt x="508000" y="637309"/>
                </a:cubicBezTo>
                <a:cubicBezTo>
                  <a:pt x="500408" y="626680"/>
                  <a:pt x="488653" y="619635"/>
                  <a:pt x="480291" y="609600"/>
                </a:cubicBezTo>
                <a:cubicBezTo>
                  <a:pt x="470135" y="597413"/>
                  <a:pt x="437974" y="542151"/>
                  <a:pt x="434109" y="535709"/>
                </a:cubicBezTo>
                <a:cubicBezTo>
                  <a:pt x="431030" y="523394"/>
                  <a:pt x="430952" y="509907"/>
                  <a:pt x="424873" y="498763"/>
                </a:cubicBezTo>
                <a:cubicBezTo>
                  <a:pt x="396633" y="446990"/>
                  <a:pt x="372268" y="427686"/>
                  <a:pt x="332509" y="387927"/>
                </a:cubicBezTo>
                <a:cubicBezTo>
                  <a:pt x="314276" y="296759"/>
                  <a:pt x="341694" y="380474"/>
                  <a:pt x="286328" y="314036"/>
                </a:cubicBezTo>
                <a:cubicBezTo>
                  <a:pt x="280095" y="306557"/>
                  <a:pt x="282492" y="294428"/>
                  <a:pt x="277091" y="286327"/>
                </a:cubicBezTo>
                <a:cubicBezTo>
                  <a:pt x="269845" y="275459"/>
                  <a:pt x="258618" y="267854"/>
                  <a:pt x="249382" y="258618"/>
                </a:cubicBezTo>
                <a:cubicBezTo>
                  <a:pt x="228126" y="173591"/>
                  <a:pt x="261873" y="271573"/>
                  <a:pt x="193964" y="193963"/>
                </a:cubicBezTo>
                <a:cubicBezTo>
                  <a:pt x="183046" y="181486"/>
                  <a:pt x="181313" y="163306"/>
                  <a:pt x="175491" y="147782"/>
                </a:cubicBezTo>
                <a:cubicBezTo>
                  <a:pt x="172072" y="138666"/>
                  <a:pt x="173139" y="126957"/>
                  <a:pt x="166255" y="120073"/>
                </a:cubicBezTo>
                <a:cubicBezTo>
                  <a:pt x="159371" y="113189"/>
                  <a:pt x="147495" y="114671"/>
                  <a:pt x="138546" y="110836"/>
                </a:cubicBezTo>
                <a:cubicBezTo>
                  <a:pt x="125890" y="105412"/>
                  <a:pt x="113915" y="98521"/>
                  <a:pt x="101600" y="92363"/>
                </a:cubicBezTo>
                <a:cubicBezTo>
                  <a:pt x="91510" y="41912"/>
                  <a:pt x="103464" y="57283"/>
                  <a:pt x="83128" y="36945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>
            <a:off x="5717309" y="5748890"/>
            <a:ext cx="863275" cy="402528"/>
          </a:xfrm>
          <a:custGeom>
            <a:avLst/>
            <a:gdLst>
              <a:gd name="connsiteX0" fmla="*/ 0 w 942109"/>
              <a:gd name="connsiteY0" fmla="*/ 360218 h 360218"/>
              <a:gd name="connsiteX1" fmla="*/ 46182 w 942109"/>
              <a:gd name="connsiteY1" fmla="*/ 350982 h 360218"/>
              <a:gd name="connsiteX2" fmla="*/ 101600 w 942109"/>
              <a:gd name="connsiteY2" fmla="*/ 323273 h 360218"/>
              <a:gd name="connsiteX3" fmla="*/ 277091 w 942109"/>
              <a:gd name="connsiteY3" fmla="*/ 295564 h 360218"/>
              <a:gd name="connsiteX4" fmla="*/ 323273 w 942109"/>
              <a:gd name="connsiteY4" fmla="*/ 277091 h 360218"/>
              <a:gd name="connsiteX5" fmla="*/ 350982 w 942109"/>
              <a:gd name="connsiteY5" fmla="*/ 258618 h 360218"/>
              <a:gd name="connsiteX6" fmla="*/ 406400 w 942109"/>
              <a:gd name="connsiteY6" fmla="*/ 249382 h 360218"/>
              <a:gd name="connsiteX7" fmla="*/ 434109 w 942109"/>
              <a:gd name="connsiteY7" fmla="*/ 240145 h 360218"/>
              <a:gd name="connsiteX8" fmla="*/ 480291 w 942109"/>
              <a:gd name="connsiteY8" fmla="*/ 221673 h 360218"/>
              <a:gd name="connsiteX9" fmla="*/ 526473 w 942109"/>
              <a:gd name="connsiteY9" fmla="*/ 212436 h 360218"/>
              <a:gd name="connsiteX10" fmla="*/ 572655 w 942109"/>
              <a:gd name="connsiteY10" fmla="*/ 193964 h 360218"/>
              <a:gd name="connsiteX11" fmla="*/ 600364 w 942109"/>
              <a:gd name="connsiteY11" fmla="*/ 184727 h 360218"/>
              <a:gd name="connsiteX12" fmla="*/ 637309 w 942109"/>
              <a:gd name="connsiteY12" fmla="*/ 166255 h 360218"/>
              <a:gd name="connsiteX13" fmla="*/ 692727 w 942109"/>
              <a:gd name="connsiteY13" fmla="*/ 157018 h 360218"/>
              <a:gd name="connsiteX14" fmla="*/ 729673 w 942109"/>
              <a:gd name="connsiteY14" fmla="*/ 147782 h 360218"/>
              <a:gd name="connsiteX15" fmla="*/ 757382 w 942109"/>
              <a:gd name="connsiteY15" fmla="*/ 110836 h 360218"/>
              <a:gd name="connsiteX16" fmla="*/ 785091 w 942109"/>
              <a:gd name="connsiteY16" fmla="*/ 64655 h 360218"/>
              <a:gd name="connsiteX17" fmla="*/ 840509 w 942109"/>
              <a:gd name="connsiteY17" fmla="*/ 55418 h 360218"/>
              <a:gd name="connsiteX18" fmla="*/ 877455 w 942109"/>
              <a:gd name="connsiteY18" fmla="*/ 36945 h 360218"/>
              <a:gd name="connsiteX19" fmla="*/ 914400 w 942109"/>
              <a:gd name="connsiteY19" fmla="*/ 9236 h 360218"/>
              <a:gd name="connsiteX20" fmla="*/ 942109 w 942109"/>
              <a:gd name="connsiteY20" fmla="*/ 0 h 3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2109" h="360218">
                <a:moveTo>
                  <a:pt x="0" y="360218"/>
                </a:moveTo>
                <a:cubicBezTo>
                  <a:pt x="15394" y="357139"/>
                  <a:pt x="31483" y="356494"/>
                  <a:pt x="46182" y="350982"/>
                </a:cubicBezTo>
                <a:cubicBezTo>
                  <a:pt x="158288" y="308942"/>
                  <a:pt x="-3556" y="351952"/>
                  <a:pt x="101600" y="323273"/>
                </a:cubicBezTo>
                <a:cubicBezTo>
                  <a:pt x="195124" y="297766"/>
                  <a:pt x="168099" y="305472"/>
                  <a:pt x="277091" y="295564"/>
                </a:cubicBezTo>
                <a:cubicBezTo>
                  <a:pt x="292485" y="289406"/>
                  <a:pt x="308444" y="284506"/>
                  <a:pt x="323273" y="277091"/>
                </a:cubicBezTo>
                <a:cubicBezTo>
                  <a:pt x="333202" y="272127"/>
                  <a:pt x="340451" y="262128"/>
                  <a:pt x="350982" y="258618"/>
                </a:cubicBezTo>
                <a:cubicBezTo>
                  <a:pt x="368748" y="252696"/>
                  <a:pt x="387927" y="252461"/>
                  <a:pt x="406400" y="249382"/>
                </a:cubicBezTo>
                <a:cubicBezTo>
                  <a:pt x="415636" y="246303"/>
                  <a:pt x="424993" y="243564"/>
                  <a:pt x="434109" y="240145"/>
                </a:cubicBezTo>
                <a:cubicBezTo>
                  <a:pt x="449633" y="234323"/>
                  <a:pt x="464410" y="226437"/>
                  <a:pt x="480291" y="221673"/>
                </a:cubicBezTo>
                <a:cubicBezTo>
                  <a:pt x="495328" y="217162"/>
                  <a:pt x="511436" y="216947"/>
                  <a:pt x="526473" y="212436"/>
                </a:cubicBezTo>
                <a:cubicBezTo>
                  <a:pt x="542354" y="207672"/>
                  <a:pt x="557131" y="199786"/>
                  <a:pt x="572655" y="193964"/>
                </a:cubicBezTo>
                <a:cubicBezTo>
                  <a:pt x="581771" y="190545"/>
                  <a:pt x="591415" y="188562"/>
                  <a:pt x="600364" y="184727"/>
                </a:cubicBezTo>
                <a:cubicBezTo>
                  <a:pt x="613019" y="179303"/>
                  <a:pt x="624121" y="170211"/>
                  <a:pt x="637309" y="166255"/>
                </a:cubicBezTo>
                <a:cubicBezTo>
                  <a:pt x="655247" y="160874"/>
                  <a:pt x="674363" y="160691"/>
                  <a:pt x="692727" y="157018"/>
                </a:cubicBezTo>
                <a:cubicBezTo>
                  <a:pt x="705175" y="154528"/>
                  <a:pt x="717358" y="150861"/>
                  <a:pt x="729673" y="147782"/>
                </a:cubicBezTo>
                <a:cubicBezTo>
                  <a:pt x="738909" y="135467"/>
                  <a:pt x="748843" y="123645"/>
                  <a:pt x="757382" y="110836"/>
                </a:cubicBezTo>
                <a:cubicBezTo>
                  <a:pt x="767340" y="95899"/>
                  <a:pt x="770154" y="74613"/>
                  <a:pt x="785091" y="64655"/>
                </a:cubicBezTo>
                <a:cubicBezTo>
                  <a:pt x="800673" y="54267"/>
                  <a:pt x="822036" y="58497"/>
                  <a:pt x="840509" y="55418"/>
                </a:cubicBezTo>
                <a:cubicBezTo>
                  <a:pt x="852824" y="49260"/>
                  <a:pt x="865779" y="44243"/>
                  <a:pt x="877455" y="36945"/>
                </a:cubicBezTo>
                <a:cubicBezTo>
                  <a:pt x="890509" y="28786"/>
                  <a:pt x="901034" y="16873"/>
                  <a:pt x="914400" y="9236"/>
                </a:cubicBezTo>
                <a:cubicBezTo>
                  <a:pt x="922853" y="4406"/>
                  <a:pt x="942109" y="0"/>
                  <a:pt x="942109" y="0"/>
                </a:cubicBezTo>
              </a:path>
            </a:pathLst>
          </a:cu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>
            <a:off x="5791201" y="5748890"/>
            <a:ext cx="789383" cy="559546"/>
          </a:xfrm>
          <a:custGeom>
            <a:avLst/>
            <a:gdLst>
              <a:gd name="connsiteX0" fmla="*/ 0 w 812835"/>
              <a:gd name="connsiteY0" fmla="*/ 323272 h 424872"/>
              <a:gd name="connsiteX1" fmla="*/ 9236 w 812835"/>
              <a:gd name="connsiteY1" fmla="*/ 369454 h 424872"/>
              <a:gd name="connsiteX2" fmla="*/ 64655 w 812835"/>
              <a:gd name="connsiteY2" fmla="*/ 397163 h 424872"/>
              <a:gd name="connsiteX3" fmla="*/ 203200 w 812835"/>
              <a:gd name="connsiteY3" fmla="*/ 424872 h 424872"/>
              <a:gd name="connsiteX4" fmla="*/ 295564 w 812835"/>
              <a:gd name="connsiteY4" fmla="*/ 415636 h 424872"/>
              <a:gd name="connsiteX5" fmla="*/ 406400 w 812835"/>
              <a:gd name="connsiteY5" fmla="*/ 341745 h 424872"/>
              <a:gd name="connsiteX6" fmla="*/ 517236 w 812835"/>
              <a:gd name="connsiteY6" fmla="*/ 332509 h 424872"/>
              <a:gd name="connsiteX7" fmla="*/ 544945 w 812835"/>
              <a:gd name="connsiteY7" fmla="*/ 323272 h 424872"/>
              <a:gd name="connsiteX8" fmla="*/ 581891 w 812835"/>
              <a:gd name="connsiteY8" fmla="*/ 314036 h 424872"/>
              <a:gd name="connsiteX9" fmla="*/ 655782 w 812835"/>
              <a:gd name="connsiteY9" fmla="*/ 286327 h 424872"/>
              <a:gd name="connsiteX10" fmla="*/ 701964 w 812835"/>
              <a:gd name="connsiteY10" fmla="*/ 258618 h 424872"/>
              <a:gd name="connsiteX11" fmla="*/ 757382 w 812835"/>
              <a:gd name="connsiteY11" fmla="*/ 157018 h 424872"/>
              <a:gd name="connsiteX12" fmla="*/ 785091 w 812835"/>
              <a:gd name="connsiteY12" fmla="*/ 73891 h 424872"/>
              <a:gd name="connsiteX13" fmla="*/ 794327 w 812835"/>
              <a:gd name="connsiteY13" fmla="*/ 36945 h 424872"/>
              <a:gd name="connsiteX14" fmla="*/ 812800 w 812835"/>
              <a:gd name="connsiteY14" fmla="*/ 0 h 42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835" h="424872">
                <a:moveTo>
                  <a:pt x="0" y="323272"/>
                </a:moveTo>
                <a:cubicBezTo>
                  <a:pt x="3079" y="338666"/>
                  <a:pt x="1447" y="355824"/>
                  <a:pt x="9236" y="369454"/>
                </a:cubicBezTo>
                <a:cubicBezTo>
                  <a:pt x="16483" y="382137"/>
                  <a:pt x="51466" y="394232"/>
                  <a:pt x="64655" y="397163"/>
                </a:cubicBezTo>
                <a:cubicBezTo>
                  <a:pt x="110630" y="407379"/>
                  <a:pt x="157018" y="415636"/>
                  <a:pt x="203200" y="424872"/>
                </a:cubicBezTo>
                <a:cubicBezTo>
                  <a:pt x="233988" y="421793"/>
                  <a:pt x="266926" y="427351"/>
                  <a:pt x="295564" y="415636"/>
                </a:cubicBezTo>
                <a:cubicBezTo>
                  <a:pt x="336661" y="398824"/>
                  <a:pt x="362151" y="345432"/>
                  <a:pt x="406400" y="341745"/>
                </a:cubicBezTo>
                <a:lnTo>
                  <a:pt x="517236" y="332509"/>
                </a:lnTo>
                <a:cubicBezTo>
                  <a:pt x="526472" y="329430"/>
                  <a:pt x="535584" y="325947"/>
                  <a:pt x="544945" y="323272"/>
                </a:cubicBezTo>
                <a:cubicBezTo>
                  <a:pt x="557151" y="319785"/>
                  <a:pt x="569685" y="317523"/>
                  <a:pt x="581891" y="314036"/>
                </a:cubicBezTo>
                <a:cubicBezTo>
                  <a:pt x="600546" y="308706"/>
                  <a:pt x="642766" y="292835"/>
                  <a:pt x="655782" y="286327"/>
                </a:cubicBezTo>
                <a:cubicBezTo>
                  <a:pt x="671839" y="278298"/>
                  <a:pt x="686570" y="267854"/>
                  <a:pt x="701964" y="258618"/>
                </a:cubicBezTo>
                <a:cubicBezTo>
                  <a:pt x="748106" y="189405"/>
                  <a:pt x="730664" y="223813"/>
                  <a:pt x="757382" y="157018"/>
                </a:cubicBezTo>
                <a:cubicBezTo>
                  <a:pt x="777623" y="55807"/>
                  <a:pt x="752313" y="161299"/>
                  <a:pt x="785091" y="73891"/>
                </a:cubicBezTo>
                <a:cubicBezTo>
                  <a:pt x="789548" y="62005"/>
                  <a:pt x="789327" y="48613"/>
                  <a:pt x="794327" y="36945"/>
                </a:cubicBezTo>
                <a:cubicBezTo>
                  <a:pt x="814508" y="-10144"/>
                  <a:pt x="812800" y="25001"/>
                  <a:pt x="812800" y="0"/>
                </a:cubicBezTo>
              </a:path>
            </a:pathLst>
          </a:cu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225" y="3670033"/>
            <a:ext cx="4266545" cy="277694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721927" y="1077191"/>
            <a:ext cx="951345" cy="11857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507068" y="1195789"/>
            <a:ext cx="951345" cy="11857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7803225" y="2396434"/>
            <a:ext cx="3074269" cy="127359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0939294" y="2396434"/>
            <a:ext cx="1130476" cy="127359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4719304" y="2286073"/>
            <a:ext cx="1549819" cy="615063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330923" y="2286073"/>
            <a:ext cx="1335259" cy="58433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: 形状 43"/>
          <p:cNvSpPr/>
          <p:nvPr/>
        </p:nvSpPr>
        <p:spPr>
          <a:xfrm>
            <a:off x="10132291" y="4943632"/>
            <a:ext cx="674254" cy="1503350"/>
          </a:xfrm>
          <a:custGeom>
            <a:avLst/>
            <a:gdLst>
              <a:gd name="connsiteX0" fmla="*/ 267855 w 868218"/>
              <a:gd name="connsiteY0" fmla="*/ 0 h 1662546"/>
              <a:gd name="connsiteX1" fmla="*/ 166255 w 868218"/>
              <a:gd name="connsiteY1" fmla="*/ 55418 h 1662546"/>
              <a:gd name="connsiteX2" fmla="*/ 138546 w 868218"/>
              <a:gd name="connsiteY2" fmla="*/ 64655 h 1662546"/>
              <a:gd name="connsiteX3" fmla="*/ 92364 w 868218"/>
              <a:gd name="connsiteY3" fmla="*/ 120073 h 1662546"/>
              <a:gd name="connsiteX4" fmla="*/ 55418 w 868218"/>
              <a:gd name="connsiteY4" fmla="*/ 147782 h 1662546"/>
              <a:gd name="connsiteX5" fmla="*/ 0 w 868218"/>
              <a:gd name="connsiteY5" fmla="*/ 193964 h 1662546"/>
              <a:gd name="connsiteX6" fmla="*/ 55418 w 868218"/>
              <a:gd name="connsiteY6" fmla="*/ 258618 h 1662546"/>
              <a:gd name="connsiteX7" fmla="*/ 120073 w 868218"/>
              <a:gd name="connsiteY7" fmla="*/ 332509 h 1662546"/>
              <a:gd name="connsiteX8" fmla="*/ 147782 w 868218"/>
              <a:gd name="connsiteY8" fmla="*/ 341746 h 1662546"/>
              <a:gd name="connsiteX9" fmla="*/ 175491 w 868218"/>
              <a:gd name="connsiteY9" fmla="*/ 360218 h 1662546"/>
              <a:gd name="connsiteX10" fmla="*/ 147782 w 868218"/>
              <a:gd name="connsiteY10" fmla="*/ 415636 h 1662546"/>
              <a:gd name="connsiteX11" fmla="*/ 184727 w 868218"/>
              <a:gd name="connsiteY11" fmla="*/ 471055 h 1662546"/>
              <a:gd name="connsiteX12" fmla="*/ 212436 w 868218"/>
              <a:gd name="connsiteY12" fmla="*/ 508000 h 1662546"/>
              <a:gd name="connsiteX13" fmla="*/ 258618 w 868218"/>
              <a:gd name="connsiteY13" fmla="*/ 581891 h 1662546"/>
              <a:gd name="connsiteX14" fmla="*/ 304800 w 868218"/>
              <a:gd name="connsiteY14" fmla="*/ 646546 h 1662546"/>
              <a:gd name="connsiteX15" fmla="*/ 314036 w 868218"/>
              <a:gd name="connsiteY15" fmla="*/ 692727 h 1662546"/>
              <a:gd name="connsiteX16" fmla="*/ 369455 w 868218"/>
              <a:gd name="connsiteY16" fmla="*/ 785091 h 1662546"/>
              <a:gd name="connsiteX17" fmla="*/ 452582 w 868218"/>
              <a:gd name="connsiteY17" fmla="*/ 812800 h 1662546"/>
              <a:gd name="connsiteX18" fmla="*/ 554182 w 868218"/>
              <a:gd name="connsiteY18" fmla="*/ 960582 h 1662546"/>
              <a:gd name="connsiteX19" fmla="*/ 563418 w 868218"/>
              <a:gd name="connsiteY19" fmla="*/ 1016000 h 1662546"/>
              <a:gd name="connsiteX20" fmla="*/ 581891 w 868218"/>
              <a:gd name="connsiteY20" fmla="*/ 1052946 h 1662546"/>
              <a:gd name="connsiteX21" fmla="*/ 572655 w 868218"/>
              <a:gd name="connsiteY21" fmla="*/ 1080655 h 1662546"/>
              <a:gd name="connsiteX22" fmla="*/ 535709 w 868218"/>
              <a:gd name="connsiteY22" fmla="*/ 1237673 h 1662546"/>
              <a:gd name="connsiteX23" fmla="*/ 415636 w 868218"/>
              <a:gd name="connsiteY23" fmla="*/ 1385455 h 1662546"/>
              <a:gd name="connsiteX24" fmla="*/ 350982 w 868218"/>
              <a:gd name="connsiteY24" fmla="*/ 1440873 h 1662546"/>
              <a:gd name="connsiteX25" fmla="*/ 286327 w 868218"/>
              <a:gd name="connsiteY25" fmla="*/ 1505527 h 1662546"/>
              <a:gd name="connsiteX26" fmla="*/ 203200 w 868218"/>
              <a:gd name="connsiteY26" fmla="*/ 1607127 h 1662546"/>
              <a:gd name="connsiteX27" fmla="*/ 193964 w 868218"/>
              <a:gd name="connsiteY27" fmla="*/ 1634836 h 1662546"/>
              <a:gd name="connsiteX28" fmla="*/ 221673 w 868218"/>
              <a:gd name="connsiteY28" fmla="*/ 1644073 h 1662546"/>
              <a:gd name="connsiteX29" fmla="*/ 267855 w 868218"/>
              <a:gd name="connsiteY29" fmla="*/ 1662546 h 1662546"/>
              <a:gd name="connsiteX30" fmla="*/ 295564 w 868218"/>
              <a:gd name="connsiteY30" fmla="*/ 1644073 h 1662546"/>
              <a:gd name="connsiteX31" fmla="*/ 397164 w 868218"/>
              <a:gd name="connsiteY31" fmla="*/ 1616364 h 1662546"/>
              <a:gd name="connsiteX32" fmla="*/ 508000 w 868218"/>
              <a:gd name="connsiteY32" fmla="*/ 1551709 h 1662546"/>
              <a:gd name="connsiteX33" fmla="*/ 674255 w 868218"/>
              <a:gd name="connsiteY33" fmla="*/ 1385455 h 1662546"/>
              <a:gd name="connsiteX34" fmla="*/ 729673 w 868218"/>
              <a:gd name="connsiteY34" fmla="*/ 1339273 h 1662546"/>
              <a:gd name="connsiteX35" fmla="*/ 748146 w 868218"/>
              <a:gd name="connsiteY35" fmla="*/ 1311564 h 1662546"/>
              <a:gd name="connsiteX36" fmla="*/ 775855 w 868218"/>
              <a:gd name="connsiteY36" fmla="*/ 1283855 h 1662546"/>
              <a:gd name="connsiteX37" fmla="*/ 794327 w 868218"/>
              <a:gd name="connsiteY37" fmla="*/ 1219200 h 1662546"/>
              <a:gd name="connsiteX38" fmla="*/ 785091 w 868218"/>
              <a:gd name="connsiteY38" fmla="*/ 1163782 h 1662546"/>
              <a:gd name="connsiteX39" fmla="*/ 794327 w 868218"/>
              <a:gd name="connsiteY39" fmla="*/ 1117600 h 1662546"/>
              <a:gd name="connsiteX40" fmla="*/ 868218 w 868218"/>
              <a:gd name="connsiteY40" fmla="*/ 1025236 h 1662546"/>
              <a:gd name="connsiteX41" fmla="*/ 858982 w 868218"/>
              <a:gd name="connsiteY41" fmla="*/ 932873 h 1662546"/>
              <a:gd name="connsiteX42" fmla="*/ 831273 w 868218"/>
              <a:gd name="connsiteY42" fmla="*/ 905164 h 1662546"/>
              <a:gd name="connsiteX43" fmla="*/ 812800 w 868218"/>
              <a:gd name="connsiteY43" fmla="*/ 877455 h 1662546"/>
              <a:gd name="connsiteX44" fmla="*/ 831273 w 868218"/>
              <a:gd name="connsiteY44" fmla="*/ 831273 h 1662546"/>
              <a:gd name="connsiteX45" fmla="*/ 858982 w 868218"/>
              <a:gd name="connsiteY45" fmla="*/ 794327 h 1662546"/>
              <a:gd name="connsiteX46" fmla="*/ 840509 w 868218"/>
              <a:gd name="connsiteY46" fmla="*/ 738909 h 1662546"/>
              <a:gd name="connsiteX47" fmla="*/ 785091 w 868218"/>
              <a:gd name="connsiteY47" fmla="*/ 646546 h 1662546"/>
              <a:gd name="connsiteX48" fmla="*/ 748146 w 868218"/>
              <a:gd name="connsiteY48" fmla="*/ 618836 h 1662546"/>
              <a:gd name="connsiteX49" fmla="*/ 701964 w 868218"/>
              <a:gd name="connsiteY49" fmla="*/ 563418 h 1662546"/>
              <a:gd name="connsiteX50" fmla="*/ 692727 w 868218"/>
              <a:gd name="connsiteY50" fmla="*/ 526473 h 1662546"/>
              <a:gd name="connsiteX51" fmla="*/ 581891 w 868218"/>
              <a:gd name="connsiteY51" fmla="*/ 406400 h 1662546"/>
              <a:gd name="connsiteX52" fmla="*/ 498764 w 868218"/>
              <a:gd name="connsiteY52" fmla="*/ 304800 h 1662546"/>
              <a:gd name="connsiteX53" fmla="*/ 517236 w 868218"/>
              <a:gd name="connsiteY53" fmla="*/ 332509 h 1662546"/>
              <a:gd name="connsiteX54" fmla="*/ 452582 w 868218"/>
              <a:gd name="connsiteY54" fmla="*/ 267855 h 1662546"/>
              <a:gd name="connsiteX55" fmla="*/ 461818 w 868218"/>
              <a:gd name="connsiteY55" fmla="*/ 295564 h 1662546"/>
              <a:gd name="connsiteX56" fmla="*/ 443346 w 868218"/>
              <a:gd name="connsiteY56" fmla="*/ 212436 h 1662546"/>
              <a:gd name="connsiteX57" fmla="*/ 415636 w 868218"/>
              <a:gd name="connsiteY57" fmla="*/ 203200 h 1662546"/>
              <a:gd name="connsiteX58" fmla="*/ 378691 w 868218"/>
              <a:gd name="connsiteY58" fmla="*/ 157018 h 1662546"/>
              <a:gd name="connsiteX59" fmla="*/ 304800 w 868218"/>
              <a:gd name="connsiteY59" fmla="*/ 92364 h 1662546"/>
              <a:gd name="connsiteX60" fmla="*/ 295564 w 868218"/>
              <a:gd name="connsiteY60" fmla="*/ 55418 h 1662546"/>
              <a:gd name="connsiteX61" fmla="*/ 267855 w 868218"/>
              <a:gd name="connsiteY61" fmla="*/ 0 h 16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868218" h="1662546">
                <a:moveTo>
                  <a:pt x="267855" y="0"/>
                </a:moveTo>
                <a:cubicBezTo>
                  <a:pt x="246304" y="0"/>
                  <a:pt x="212205" y="34995"/>
                  <a:pt x="166255" y="55418"/>
                </a:cubicBezTo>
                <a:cubicBezTo>
                  <a:pt x="157358" y="59372"/>
                  <a:pt x="147782" y="61576"/>
                  <a:pt x="138546" y="64655"/>
                </a:cubicBezTo>
                <a:cubicBezTo>
                  <a:pt x="123152" y="83128"/>
                  <a:pt x="109367" y="103070"/>
                  <a:pt x="92364" y="120073"/>
                </a:cubicBezTo>
                <a:cubicBezTo>
                  <a:pt x="81479" y="130958"/>
                  <a:pt x="67439" y="138165"/>
                  <a:pt x="55418" y="147782"/>
                </a:cubicBezTo>
                <a:cubicBezTo>
                  <a:pt x="36641" y="162803"/>
                  <a:pt x="18473" y="178570"/>
                  <a:pt x="0" y="193964"/>
                </a:cubicBezTo>
                <a:cubicBezTo>
                  <a:pt x="67903" y="307137"/>
                  <a:pt x="-8551" y="194651"/>
                  <a:pt x="55418" y="258618"/>
                </a:cubicBezTo>
                <a:cubicBezTo>
                  <a:pt x="119520" y="322718"/>
                  <a:pt x="240" y="242633"/>
                  <a:pt x="120073" y="332509"/>
                </a:cubicBezTo>
                <a:cubicBezTo>
                  <a:pt x="127862" y="338351"/>
                  <a:pt x="139074" y="337392"/>
                  <a:pt x="147782" y="341746"/>
                </a:cubicBezTo>
                <a:cubicBezTo>
                  <a:pt x="157711" y="346710"/>
                  <a:pt x="166255" y="354061"/>
                  <a:pt x="175491" y="360218"/>
                </a:cubicBezTo>
                <a:cubicBezTo>
                  <a:pt x="166255" y="378691"/>
                  <a:pt x="152262" y="395475"/>
                  <a:pt x="147782" y="415636"/>
                </a:cubicBezTo>
                <a:cubicBezTo>
                  <a:pt x="142699" y="438511"/>
                  <a:pt x="174886" y="459573"/>
                  <a:pt x="184727" y="471055"/>
                </a:cubicBezTo>
                <a:cubicBezTo>
                  <a:pt x="194745" y="482743"/>
                  <a:pt x="203897" y="495192"/>
                  <a:pt x="212436" y="508000"/>
                </a:cubicBezTo>
                <a:cubicBezTo>
                  <a:pt x="228547" y="532167"/>
                  <a:pt x="238080" y="561353"/>
                  <a:pt x="258618" y="581891"/>
                </a:cubicBezTo>
                <a:cubicBezTo>
                  <a:pt x="296063" y="619336"/>
                  <a:pt x="280485" y="597917"/>
                  <a:pt x="304800" y="646546"/>
                </a:cubicBezTo>
                <a:cubicBezTo>
                  <a:pt x="307879" y="661940"/>
                  <a:pt x="309525" y="677691"/>
                  <a:pt x="314036" y="692727"/>
                </a:cubicBezTo>
                <a:cubicBezTo>
                  <a:pt x="325018" y="729334"/>
                  <a:pt x="339764" y="759111"/>
                  <a:pt x="369455" y="785091"/>
                </a:cubicBezTo>
                <a:cubicBezTo>
                  <a:pt x="392117" y="804920"/>
                  <a:pt x="425194" y="807323"/>
                  <a:pt x="452582" y="812800"/>
                </a:cubicBezTo>
                <a:cubicBezTo>
                  <a:pt x="476844" y="845149"/>
                  <a:pt x="537516" y="921695"/>
                  <a:pt x="554182" y="960582"/>
                </a:cubicBezTo>
                <a:cubicBezTo>
                  <a:pt x="561559" y="977795"/>
                  <a:pt x="558037" y="998062"/>
                  <a:pt x="563418" y="1016000"/>
                </a:cubicBezTo>
                <a:cubicBezTo>
                  <a:pt x="567374" y="1029188"/>
                  <a:pt x="575733" y="1040631"/>
                  <a:pt x="581891" y="1052946"/>
                </a:cubicBezTo>
                <a:cubicBezTo>
                  <a:pt x="578812" y="1062182"/>
                  <a:pt x="575016" y="1071210"/>
                  <a:pt x="572655" y="1080655"/>
                </a:cubicBezTo>
                <a:cubicBezTo>
                  <a:pt x="559614" y="1132818"/>
                  <a:pt x="557088" y="1188337"/>
                  <a:pt x="535709" y="1237673"/>
                </a:cubicBezTo>
                <a:cubicBezTo>
                  <a:pt x="486087" y="1352186"/>
                  <a:pt x="478160" y="1334299"/>
                  <a:pt x="415636" y="1385455"/>
                </a:cubicBezTo>
                <a:cubicBezTo>
                  <a:pt x="393667" y="1403429"/>
                  <a:pt x="371053" y="1420802"/>
                  <a:pt x="350982" y="1440873"/>
                </a:cubicBezTo>
                <a:cubicBezTo>
                  <a:pt x="264780" y="1527075"/>
                  <a:pt x="384845" y="1431640"/>
                  <a:pt x="286327" y="1505527"/>
                </a:cubicBezTo>
                <a:cubicBezTo>
                  <a:pt x="263254" y="1574748"/>
                  <a:pt x="294072" y="1496061"/>
                  <a:pt x="203200" y="1607127"/>
                </a:cubicBezTo>
                <a:cubicBezTo>
                  <a:pt x="197035" y="1614662"/>
                  <a:pt x="197043" y="1625600"/>
                  <a:pt x="193964" y="1634836"/>
                </a:cubicBezTo>
                <a:cubicBezTo>
                  <a:pt x="203200" y="1637915"/>
                  <a:pt x="212557" y="1640654"/>
                  <a:pt x="221673" y="1644073"/>
                </a:cubicBezTo>
                <a:cubicBezTo>
                  <a:pt x="237197" y="1649895"/>
                  <a:pt x="251275" y="1662546"/>
                  <a:pt x="267855" y="1662546"/>
                </a:cubicBezTo>
                <a:cubicBezTo>
                  <a:pt x="278956" y="1662546"/>
                  <a:pt x="285635" y="1649037"/>
                  <a:pt x="295564" y="1644073"/>
                </a:cubicBezTo>
                <a:cubicBezTo>
                  <a:pt x="340063" y="1621823"/>
                  <a:pt x="346933" y="1624736"/>
                  <a:pt x="397164" y="1616364"/>
                </a:cubicBezTo>
                <a:cubicBezTo>
                  <a:pt x="434109" y="1594812"/>
                  <a:pt x="477756" y="1581953"/>
                  <a:pt x="508000" y="1551709"/>
                </a:cubicBezTo>
                <a:lnTo>
                  <a:pt x="674255" y="1385455"/>
                </a:lnTo>
                <a:cubicBezTo>
                  <a:pt x="709814" y="1349896"/>
                  <a:pt x="691095" y="1364992"/>
                  <a:pt x="729673" y="1339273"/>
                </a:cubicBezTo>
                <a:cubicBezTo>
                  <a:pt x="735831" y="1330037"/>
                  <a:pt x="741039" y="1320092"/>
                  <a:pt x="748146" y="1311564"/>
                </a:cubicBezTo>
                <a:cubicBezTo>
                  <a:pt x="756508" y="1301529"/>
                  <a:pt x="770014" y="1295538"/>
                  <a:pt x="775855" y="1283855"/>
                </a:cubicBezTo>
                <a:cubicBezTo>
                  <a:pt x="785879" y="1263807"/>
                  <a:pt x="788170" y="1240752"/>
                  <a:pt x="794327" y="1219200"/>
                </a:cubicBezTo>
                <a:cubicBezTo>
                  <a:pt x="791248" y="1200727"/>
                  <a:pt x="785091" y="1182509"/>
                  <a:pt x="785091" y="1163782"/>
                </a:cubicBezTo>
                <a:cubicBezTo>
                  <a:pt x="785091" y="1148083"/>
                  <a:pt x="787306" y="1131641"/>
                  <a:pt x="794327" y="1117600"/>
                </a:cubicBezTo>
                <a:cubicBezTo>
                  <a:pt x="815835" y="1074585"/>
                  <a:pt x="837696" y="1055759"/>
                  <a:pt x="868218" y="1025236"/>
                </a:cubicBezTo>
                <a:cubicBezTo>
                  <a:pt x="865139" y="994448"/>
                  <a:pt x="868081" y="962446"/>
                  <a:pt x="858982" y="932873"/>
                </a:cubicBezTo>
                <a:cubicBezTo>
                  <a:pt x="855141" y="920388"/>
                  <a:pt x="839635" y="915199"/>
                  <a:pt x="831273" y="905164"/>
                </a:cubicBezTo>
                <a:cubicBezTo>
                  <a:pt x="824166" y="896636"/>
                  <a:pt x="818958" y="886691"/>
                  <a:pt x="812800" y="877455"/>
                </a:cubicBezTo>
                <a:cubicBezTo>
                  <a:pt x="818958" y="862061"/>
                  <a:pt x="823221" y="845766"/>
                  <a:pt x="831273" y="831273"/>
                </a:cubicBezTo>
                <a:cubicBezTo>
                  <a:pt x="838749" y="817816"/>
                  <a:pt x="857450" y="809645"/>
                  <a:pt x="858982" y="794327"/>
                </a:cubicBezTo>
                <a:cubicBezTo>
                  <a:pt x="860919" y="774952"/>
                  <a:pt x="849217" y="756325"/>
                  <a:pt x="840509" y="738909"/>
                </a:cubicBezTo>
                <a:cubicBezTo>
                  <a:pt x="824452" y="706795"/>
                  <a:pt x="806982" y="675005"/>
                  <a:pt x="785091" y="646546"/>
                </a:cubicBezTo>
                <a:cubicBezTo>
                  <a:pt x="775705" y="634344"/>
                  <a:pt x="759834" y="628854"/>
                  <a:pt x="748146" y="618836"/>
                </a:cubicBezTo>
                <a:cubicBezTo>
                  <a:pt x="720486" y="595127"/>
                  <a:pt x="720969" y="591926"/>
                  <a:pt x="701964" y="563418"/>
                </a:cubicBezTo>
                <a:cubicBezTo>
                  <a:pt x="698885" y="551103"/>
                  <a:pt x="698404" y="537827"/>
                  <a:pt x="692727" y="526473"/>
                </a:cubicBezTo>
                <a:cubicBezTo>
                  <a:pt x="675652" y="492323"/>
                  <a:pt x="588984" y="413493"/>
                  <a:pt x="581891" y="406400"/>
                </a:cubicBezTo>
                <a:cubicBezTo>
                  <a:pt x="520006" y="344515"/>
                  <a:pt x="547789" y="378336"/>
                  <a:pt x="498764" y="304800"/>
                </a:cubicBezTo>
                <a:cubicBezTo>
                  <a:pt x="492606" y="295564"/>
                  <a:pt x="522200" y="342438"/>
                  <a:pt x="517236" y="332509"/>
                </a:cubicBezTo>
                <a:cubicBezTo>
                  <a:pt x="483850" y="265737"/>
                  <a:pt x="509563" y="282100"/>
                  <a:pt x="452582" y="267855"/>
                </a:cubicBezTo>
                <a:cubicBezTo>
                  <a:pt x="455661" y="277091"/>
                  <a:pt x="463418" y="305167"/>
                  <a:pt x="461818" y="295564"/>
                </a:cubicBezTo>
                <a:cubicBezTo>
                  <a:pt x="457152" y="267565"/>
                  <a:pt x="456040" y="237824"/>
                  <a:pt x="443346" y="212436"/>
                </a:cubicBezTo>
                <a:cubicBezTo>
                  <a:pt x="438992" y="203728"/>
                  <a:pt x="424873" y="206279"/>
                  <a:pt x="415636" y="203200"/>
                </a:cubicBezTo>
                <a:cubicBezTo>
                  <a:pt x="403321" y="187806"/>
                  <a:pt x="392631" y="170958"/>
                  <a:pt x="378691" y="157018"/>
                </a:cubicBezTo>
                <a:cubicBezTo>
                  <a:pt x="355549" y="133876"/>
                  <a:pt x="325524" y="117694"/>
                  <a:pt x="304800" y="92364"/>
                </a:cubicBezTo>
                <a:cubicBezTo>
                  <a:pt x="296761" y="82539"/>
                  <a:pt x="301241" y="66772"/>
                  <a:pt x="295564" y="55418"/>
                </a:cubicBezTo>
                <a:cubicBezTo>
                  <a:pt x="291670" y="47629"/>
                  <a:pt x="289406" y="0"/>
                  <a:pt x="267855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670" y="732679"/>
            <a:ext cx="8870576" cy="845110"/>
          </a:xfrm>
        </p:spPr>
        <p:txBody>
          <a:bodyPr>
            <a:normAutofit/>
          </a:bodyPr>
          <a:lstStyle/>
          <a:p>
            <a:r>
              <a:rPr lang="en-US" altLang="zh-CN" sz="3500" dirty="0"/>
              <a:t>Cluster 17, 19: </a:t>
            </a:r>
            <a:r>
              <a:rPr lang="en-US" altLang="zh-CN" sz="3500" dirty="0" err="1"/>
              <a:t>GABAnergics</a:t>
            </a:r>
            <a:r>
              <a:rPr lang="en-US" altLang="zh-CN" sz="3500" dirty="0"/>
              <a:t> in ZI</a:t>
            </a:r>
            <a:endParaRPr lang="zh-CN" altLang="en-US" sz="3500" dirty="0"/>
          </a:p>
        </p:txBody>
      </p:sp>
      <p:sp>
        <p:nvSpPr>
          <p:cNvPr id="15" name="任意多边形: 形状 14"/>
          <p:cNvSpPr/>
          <p:nvPr/>
        </p:nvSpPr>
        <p:spPr>
          <a:xfrm>
            <a:off x="9157683" y="1026846"/>
            <a:ext cx="741439" cy="550943"/>
          </a:xfrm>
          <a:custGeom>
            <a:avLst/>
            <a:gdLst>
              <a:gd name="connsiteX0" fmla="*/ 109331 w 657877"/>
              <a:gd name="connsiteY0" fmla="*/ 467139 h 725585"/>
              <a:gd name="connsiteX1" fmla="*/ 69574 w 657877"/>
              <a:gd name="connsiteY1" fmla="*/ 397565 h 725585"/>
              <a:gd name="connsiteX2" fmla="*/ 39757 w 657877"/>
              <a:gd name="connsiteY2" fmla="*/ 367748 h 725585"/>
              <a:gd name="connsiteX3" fmla="*/ 29818 w 657877"/>
              <a:gd name="connsiteY3" fmla="*/ 288235 h 725585"/>
              <a:gd name="connsiteX4" fmla="*/ 9939 w 657877"/>
              <a:gd name="connsiteY4" fmla="*/ 238539 h 725585"/>
              <a:gd name="connsiteX5" fmla="*/ 0 w 657877"/>
              <a:gd name="connsiteY5" fmla="*/ 168965 h 725585"/>
              <a:gd name="connsiteX6" fmla="*/ 9939 w 657877"/>
              <a:gd name="connsiteY6" fmla="*/ 109331 h 725585"/>
              <a:gd name="connsiteX7" fmla="*/ 59635 w 657877"/>
              <a:gd name="connsiteY7" fmla="*/ 59635 h 725585"/>
              <a:gd name="connsiteX8" fmla="*/ 109331 w 657877"/>
              <a:gd name="connsiteY8" fmla="*/ 29818 h 725585"/>
              <a:gd name="connsiteX9" fmla="*/ 159026 w 657877"/>
              <a:gd name="connsiteY9" fmla="*/ 19878 h 725585"/>
              <a:gd name="connsiteX10" fmla="*/ 248479 w 657877"/>
              <a:gd name="connsiteY10" fmla="*/ 0 h 725585"/>
              <a:gd name="connsiteX11" fmla="*/ 327992 w 657877"/>
              <a:gd name="connsiteY11" fmla="*/ 9939 h 725585"/>
              <a:gd name="connsiteX12" fmla="*/ 437322 w 657877"/>
              <a:gd name="connsiteY12" fmla="*/ 89452 h 725585"/>
              <a:gd name="connsiteX13" fmla="*/ 506896 w 657877"/>
              <a:gd name="connsiteY13" fmla="*/ 149087 h 725585"/>
              <a:gd name="connsiteX14" fmla="*/ 536713 w 657877"/>
              <a:gd name="connsiteY14" fmla="*/ 208722 h 725585"/>
              <a:gd name="connsiteX15" fmla="*/ 576470 w 657877"/>
              <a:gd name="connsiteY15" fmla="*/ 248478 h 725585"/>
              <a:gd name="connsiteX16" fmla="*/ 626165 w 657877"/>
              <a:gd name="connsiteY16" fmla="*/ 318052 h 725585"/>
              <a:gd name="connsiteX17" fmla="*/ 636105 w 657877"/>
              <a:gd name="connsiteY17" fmla="*/ 357809 h 725585"/>
              <a:gd name="connsiteX18" fmla="*/ 655983 w 657877"/>
              <a:gd name="connsiteY18" fmla="*/ 387626 h 725585"/>
              <a:gd name="connsiteX19" fmla="*/ 646044 w 657877"/>
              <a:gd name="connsiteY19" fmla="*/ 536713 h 725585"/>
              <a:gd name="connsiteX20" fmla="*/ 586409 w 657877"/>
              <a:gd name="connsiteY20" fmla="*/ 616226 h 725585"/>
              <a:gd name="connsiteX21" fmla="*/ 516835 w 657877"/>
              <a:gd name="connsiteY21" fmla="*/ 695739 h 725585"/>
              <a:gd name="connsiteX22" fmla="*/ 487018 w 657877"/>
              <a:gd name="connsiteY22" fmla="*/ 705678 h 725585"/>
              <a:gd name="connsiteX23" fmla="*/ 457200 w 657877"/>
              <a:gd name="connsiteY23" fmla="*/ 725557 h 725585"/>
              <a:gd name="connsiteX24" fmla="*/ 268357 w 657877"/>
              <a:gd name="connsiteY24" fmla="*/ 665922 h 725585"/>
              <a:gd name="connsiteX25" fmla="*/ 178905 w 657877"/>
              <a:gd name="connsiteY25" fmla="*/ 596348 h 725585"/>
              <a:gd name="connsiteX26" fmla="*/ 139148 w 657877"/>
              <a:gd name="connsiteY26" fmla="*/ 566531 h 725585"/>
              <a:gd name="connsiteX27" fmla="*/ 109331 w 657877"/>
              <a:gd name="connsiteY27" fmla="*/ 467139 h 72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7877" h="725585">
                <a:moveTo>
                  <a:pt x="109331" y="467139"/>
                </a:moveTo>
                <a:cubicBezTo>
                  <a:pt x="96079" y="443948"/>
                  <a:pt x="84892" y="419447"/>
                  <a:pt x="69574" y="397565"/>
                </a:cubicBezTo>
                <a:cubicBezTo>
                  <a:pt x="61513" y="386050"/>
                  <a:pt x="44560" y="380958"/>
                  <a:pt x="39757" y="367748"/>
                </a:cubicBezTo>
                <a:cubicBezTo>
                  <a:pt x="30629" y="342646"/>
                  <a:pt x="35824" y="314262"/>
                  <a:pt x="29818" y="288235"/>
                </a:cubicBezTo>
                <a:cubicBezTo>
                  <a:pt x="25806" y="270850"/>
                  <a:pt x="16565" y="255104"/>
                  <a:pt x="9939" y="238539"/>
                </a:cubicBezTo>
                <a:cubicBezTo>
                  <a:pt x="6626" y="215348"/>
                  <a:pt x="0" y="192392"/>
                  <a:pt x="0" y="168965"/>
                </a:cubicBezTo>
                <a:cubicBezTo>
                  <a:pt x="0" y="148813"/>
                  <a:pt x="3566" y="128449"/>
                  <a:pt x="9939" y="109331"/>
                </a:cubicBezTo>
                <a:cubicBezTo>
                  <a:pt x="19006" y="82129"/>
                  <a:pt x="37316" y="73584"/>
                  <a:pt x="59635" y="59635"/>
                </a:cubicBezTo>
                <a:cubicBezTo>
                  <a:pt x="76017" y="49396"/>
                  <a:pt x="91395" y="36993"/>
                  <a:pt x="109331" y="29818"/>
                </a:cubicBezTo>
                <a:cubicBezTo>
                  <a:pt x="125016" y="23544"/>
                  <a:pt x="142508" y="23418"/>
                  <a:pt x="159026" y="19878"/>
                </a:cubicBezTo>
                <a:lnTo>
                  <a:pt x="248479" y="0"/>
                </a:lnTo>
                <a:cubicBezTo>
                  <a:pt x="274983" y="3313"/>
                  <a:pt x="303853" y="-1495"/>
                  <a:pt x="327992" y="9939"/>
                </a:cubicBezTo>
                <a:cubicBezTo>
                  <a:pt x="368716" y="29229"/>
                  <a:pt x="400654" y="63260"/>
                  <a:pt x="437322" y="89452"/>
                </a:cubicBezTo>
                <a:cubicBezTo>
                  <a:pt x="490298" y="127292"/>
                  <a:pt x="446823" y="89015"/>
                  <a:pt x="506896" y="149087"/>
                </a:cubicBezTo>
                <a:cubicBezTo>
                  <a:pt x="516835" y="168965"/>
                  <a:pt x="523968" y="190515"/>
                  <a:pt x="536713" y="208722"/>
                </a:cubicBezTo>
                <a:cubicBezTo>
                  <a:pt x="547461" y="224076"/>
                  <a:pt x="564602" y="233973"/>
                  <a:pt x="576470" y="248478"/>
                </a:cubicBezTo>
                <a:cubicBezTo>
                  <a:pt x="594517" y="270536"/>
                  <a:pt x="609600" y="294861"/>
                  <a:pt x="626165" y="318052"/>
                </a:cubicBezTo>
                <a:cubicBezTo>
                  <a:pt x="629478" y="331304"/>
                  <a:pt x="630724" y="345253"/>
                  <a:pt x="636105" y="357809"/>
                </a:cubicBezTo>
                <a:cubicBezTo>
                  <a:pt x="640811" y="368788"/>
                  <a:pt x="655320" y="375699"/>
                  <a:pt x="655983" y="387626"/>
                </a:cubicBezTo>
                <a:cubicBezTo>
                  <a:pt x="658746" y="437355"/>
                  <a:pt x="660546" y="489065"/>
                  <a:pt x="646044" y="536713"/>
                </a:cubicBezTo>
                <a:cubicBezTo>
                  <a:pt x="636398" y="568408"/>
                  <a:pt x="604786" y="588660"/>
                  <a:pt x="586409" y="616226"/>
                </a:cubicBezTo>
                <a:cubicBezTo>
                  <a:pt x="570477" y="640125"/>
                  <a:pt x="541756" y="687432"/>
                  <a:pt x="516835" y="695739"/>
                </a:cubicBezTo>
                <a:lnTo>
                  <a:pt x="487018" y="705678"/>
                </a:lnTo>
                <a:cubicBezTo>
                  <a:pt x="477079" y="712304"/>
                  <a:pt x="469122" y="726302"/>
                  <a:pt x="457200" y="725557"/>
                </a:cubicBezTo>
                <a:cubicBezTo>
                  <a:pt x="402768" y="722155"/>
                  <a:pt x="319041" y="699711"/>
                  <a:pt x="268357" y="665922"/>
                </a:cubicBezTo>
                <a:cubicBezTo>
                  <a:pt x="236927" y="644969"/>
                  <a:pt x="208846" y="619379"/>
                  <a:pt x="178905" y="596348"/>
                </a:cubicBezTo>
                <a:cubicBezTo>
                  <a:pt x="165775" y="586248"/>
                  <a:pt x="139148" y="566531"/>
                  <a:pt x="139148" y="566531"/>
                </a:cubicBezTo>
                <a:lnTo>
                  <a:pt x="109331" y="467139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670" y="1939923"/>
            <a:ext cx="3507027" cy="46416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74" y="2711580"/>
            <a:ext cx="3985437" cy="3960476"/>
          </a:xfrm>
          <a:prstGeom prst="rect">
            <a:avLst/>
          </a:prstGeom>
        </p:spPr>
      </p:pic>
      <p:pic>
        <p:nvPicPr>
          <p:cNvPr id="14" name="图片 13" descr="图片包含 图表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4" r="14984" b="11320"/>
          <a:stretch>
            <a:fillRect/>
          </a:stretch>
        </p:blipFill>
        <p:spPr>
          <a:xfrm>
            <a:off x="7666911" y="67701"/>
            <a:ext cx="2232211" cy="2643879"/>
          </a:xfrm>
          <a:prstGeom prst="rect">
            <a:avLst/>
          </a:prstGeom>
        </p:spPr>
      </p:pic>
      <p:sp>
        <p:nvSpPr>
          <p:cNvPr id="3" name="任意多边形: 形状 2"/>
          <p:cNvSpPr/>
          <p:nvPr/>
        </p:nvSpPr>
        <p:spPr>
          <a:xfrm>
            <a:off x="9004852" y="732678"/>
            <a:ext cx="238539" cy="401777"/>
          </a:xfrm>
          <a:custGeom>
            <a:avLst/>
            <a:gdLst>
              <a:gd name="connsiteX0" fmla="*/ 233239 w 592903"/>
              <a:gd name="connsiteY0" fmla="*/ 981456 h 1000344"/>
              <a:gd name="connsiteX1" fmla="*/ 202759 w 592903"/>
              <a:gd name="connsiteY1" fmla="*/ 944880 h 1000344"/>
              <a:gd name="connsiteX2" fmla="*/ 166183 w 592903"/>
              <a:gd name="connsiteY2" fmla="*/ 908304 h 1000344"/>
              <a:gd name="connsiteX3" fmla="*/ 117415 w 592903"/>
              <a:gd name="connsiteY3" fmla="*/ 841248 h 1000344"/>
              <a:gd name="connsiteX4" fmla="*/ 80839 w 592903"/>
              <a:gd name="connsiteY4" fmla="*/ 749808 h 1000344"/>
              <a:gd name="connsiteX5" fmla="*/ 62551 w 592903"/>
              <a:gd name="connsiteY5" fmla="*/ 719328 h 1000344"/>
              <a:gd name="connsiteX6" fmla="*/ 44263 w 592903"/>
              <a:gd name="connsiteY6" fmla="*/ 664464 h 1000344"/>
              <a:gd name="connsiteX7" fmla="*/ 38167 w 592903"/>
              <a:gd name="connsiteY7" fmla="*/ 615696 h 1000344"/>
              <a:gd name="connsiteX8" fmla="*/ 25975 w 592903"/>
              <a:gd name="connsiteY8" fmla="*/ 469392 h 1000344"/>
              <a:gd name="connsiteX9" fmla="*/ 13783 w 592903"/>
              <a:gd name="connsiteY9" fmla="*/ 402336 h 1000344"/>
              <a:gd name="connsiteX10" fmla="*/ 7687 w 592903"/>
              <a:gd name="connsiteY10" fmla="*/ 316992 h 1000344"/>
              <a:gd name="connsiteX11" fmla="*/ 19879 w 592903"/>
              <a:gd name="connsiteY11" fmla="*/ 91440 h 1000344"/>
              <a:gd name="connsiteX12" fmla="*/ 93031 w 592903"/>
              <a:gd name="connsiteY12" fmla="*/ 36576 h 1000344"/>
              <a:gd name="connsiteX13" fmla="*/ 135703 w 592903"/>
              <a:gd name="connsiteY13" fmla="*/ 18288 h 1000344"/>
              <a:gd name="connsiteX14" fmla="*/ 160087 w 592903"/>
              <a:gd name="connsiteY14" fmla="*/ 6096 h 1000344"/>
              <a:gd name="connsiteX15" fmla="*/ 190567 w 592903"/>
              <a:gd name="connsiteY15" fmla="*/ 0 h 1000344"/>
              <a:gd name="connsiteX16" fmla="*/ 312487 w 592903"/>
              <a:gd name="connsiteY16" fmla="*/ 18288 h 1000344"/>
              <a:gd name="connsiteX17" fmla="*/ 422215 w 592903"/>
              <a:gd name="connsiteY17" fmla="*/ 79248 h 1000344"/>
              <a:gd name="connsiteX18" fmla="*/ 470983 w 592903"/>
              <a:gd name="connsiteY18" fmla="*/ 97536 h 1000344"/>
              <a:gd name="connsiteX19" fmla="*/ 519751 w 592903"/>
              <a:gd name="connsiteY19" fmla="*/ 146304 h 1000344"/>
              <a:gd name="connsiteX20" fmla="*/ 544135 w 592903"/>
              <a:gd name="connsiteY20" fmla="*/ 188976 h 1000344"/>
              <a:gd name="connsiteX21" fmla="*/ 592903 w 592903"/>
              <a:gd name="connsiteY21" fmla="*/ 347472 h 1000344"/>
              <a:gd name="connsiteX22" fmla="*/ 580711 w 592903"/>
              <a:gd name="connsiteY22" fmla="*/ 585216 h 1000344"/>
              <a:gd name="connsiteX23" fmla="*/ 531943 w 592903"/>
              <a:gd name="connsiteY23" fmla="*/ 707136 h 1000344"/>
              <a:gd name="connsiteX24" fmla="*/ 489271 w 592903"/>
              <a:gd name="connsiteY24" fmla="*/ 810768 h 1000344"/>
              <a:gd name="connsiteX25" fmla="*/ 464887 w 592903"/>
              <a:gd name="connsiteY25" fmla="*/ 920496 h 1000344"/>
              <a:gd name="connsiteX26" fmla="*/ 452695 w 592903"/>
              <a:gd name="connsiteY26" fmla="*/ 963168 h 1000344"/>
              <a:gd name="connsiteX27" fmla="*/ 446599 w 592903"/>
              <a:gd name="connsiteY27" fmla="*/ 987552 h 1000344"/>
              <a:gd name="connsiteX28" fmla="*/ 422215 w 592903"/>
              <a:gd name="connsiteY28" fmla="*/ 999744 h 1000344"/>
              <a:gd name="connsiteX29" fmla="*/ 233239 w 592903"/>
              <a:gd name="connsiteY29" fmla="*/ 981456 h 100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92903" h="1000344">
                <a:moveTo>
                  <a:pt x="233239" y="981456"/>
                </a:moveTo>
                <a:cubicBezTo>
                  <a:pt x="196663" y="972312"/>
                  <a:pt x="213483" y="956579"/>
                  <a:pt x="202759" y="944880"/>
                </a:cubicBezTo>
                <a:cubicBezTo>
                  <a:pt x="191108" y="932170"/>
                  <a:pt x="173894" y="923726"/>
                  <a:pt x="166183" y="908304"/>
                </a:cubicBezTo>
                <a:cubicBezTo>
                  <a:pt x="137255" y="850449"/>
                  <a:pt x="156339" y="870441"/>
                  <a:pt x="117415" y="841248"/>
                </a:cubicBezTo>
                <a:cubicBezTo>
                  <a:pt x="58547" y="723512"/>
                  <a:pt x="148635" y="907998"/>
                  <a:pt x="80839" y="749808"/>
                </a:cubicBezTo>
                <a:cubicBezTo>
                  <a:pt x="76172" y="738918"/>
                  <a:pt x="67218" y="730218"/>
                  <a:pt x="62551" y="719328"/>
                </a:cubicBezTo>
                <a:cubicBezTo>
                  <a:pt x="54957" y="701609"/>
                  <a:pt x="50359" y="682752"/>
                  <a:pt x="44263" y="664464"/>
                </a:cubicBezTo>
                <a:cubicBezTo>
                  <a:pt x="42231" y="648208"/>
                  <a:pt x="39696" y="632007"/>
                  <a:pt x="38167" y="615696"/>
                </a:cubicBezTo>
                <a:cubicBezTo>
                  <a:pt x="33599" y="566973"/>
                  <a:pt x="31532" y="518013"/>
                  <a:pt x="25975" y="469392"/>
                </a:cubicBezTo>
                <a:cubicBezTo>
                  <a:pt x="23395" y="446820"/>
                  <a:pt x="17847" y="424688"/>
                  <a:pt x="13783" y="402336"/>
                </a:cubicBezTo>
                <a:cubicBezTo>
                  <a:pt x="11751" y="373888"/>
                  <a:pt x="9148" y="345475"/>
                  <a:pt x="7687" y="316992"/>
                </a:cubicBezTo>
                <a:cubicBezTo>
                  <a:pt x="2550" y="216820"/>
                  <a:pt x="-11710" y="175678"/>
                  <a:pt x="19879" y="91440"/>
                </a:cubicBezTo>
                <a:cubicBezTo>
                  <a:pt x="30947" y="61926"/>
                  <a:pt x="70000" y="48092"/>
                  <a:pt x="93031" y="36576"/>
                </a:cubicBezTo>
                <a:cubicBezTo>
                  <a:pt x="106872" y="29655"/>
                  <a:pt x="121615" y="24692"/>
                  <a:pt x="135703" y="18288"/>
                </a:cubicBezTo>
                <a:cubicBezTo>
                  <a:pt x="143976" y="14528"/>
                  <a:pt x="151466" y="8970"/>
                  <a:pt x="160087" y="6096"/>
                </a:cubicBezTo>
                <a:cubicBezTo>
                  <a:pt x="169917" y="2819"/>
                  <a:pt x="180407" y="2032"/>
                  <a:pt x="190567" y="0"/>
                </a:cubicBezTo>
                <a:cubicBezTo>
                  <a:pt x="231207" y="6096"/>
                  <a:pt x="272927" y="7162"/>
                  <a:pt x="312487" y="18288"/>
                </a:cubicBezTo>
                <a:cubicBezTo>
                  <a:pt x="396490" y="41914"/>
                  <a:pt x="364168" y="50224"/>
                  <a:pt x="422215" y="79248"/>
                </a:cubicBezTo>
                <a:cubicBezTo>
                  <a:pt x="437744" y="87012"/>
                  <a:pt x="455454" y="89772"/>
                  <a:pt x="470983" y="97536"/>
                </a:cubicBezTo>
                <a:cubicBezTo>
                  <a:pt x="491078" y="107584"/>
                  <a:pt x="507842" y="128440"/>
                  <a:pt x="519751" y="146304"/>
                </a:cubicBezTo>
                <a:cubicBezTo>
                  <a:pt x="528838" y="159935"/>
                  <a:pt x="538536" y="173580"/>
                  <a:pt x="544135" y="188976"/>
                </a:cubicBezTo>
                <a:cubicBezTo>
                  <a:pt x="563025" y="240924"/>
                  <a:pt x="592903" y="347472"/>
                  <a:pt x="592903" y="347472"/>
                </a:cubicBezTo>
                <a:cubicBezTo>
                  <a:pt x="588839" y="426720"/>
                  <a:pt x="588766" y="506274"/>
                  <a:pt x="580711" y="585216"/>
                </a:cubicBezTo>
                <a:cubicBezTo>
                  <a:pt x="576227" y="629160"/>
                  <a:pt x="550137" y="668726"/>
                  <a:pt x="531943" y="707136"/>
                </a:cubicBezTo>
                <a:cubicBezTo>
                  <a:pt x="522300" y="727493"/>
                  <a:pt x="495681" y="786959"/>
                  <a:pt x="489271" y="810768"/>
                </a:cubicBezTo>
                <a:cubicBezTo>
                  <a:pt x="479530" y="846948"/>
                  <a:pt x="475180" y="884469"/>
                  <a:pt x="464887" y="920496"/>
                </a:cubicBezTo>
                <a:cubicBezTo>
                  <a:pt x="460823" y="934720"/>
                  <a:pt x="456587" y="948896"/>
                  <a:pt x="452695" y="963168"/>
                </a:cubicBezTo>
                <a:cubicBezTo>
                  <a:pt x="450491" y="971251"/>
                  <a:pt x="451963" y="981116"/>
                  <a:pt x="446599" y="987552"/>
                </a:cubicBezTo>
                <a:cubicBezTo>
                  <a:pt x="440781" y="994533"/>
                  <a:pt x="431282" y="999140"/>
                  <a:pt x="422215" y="999744"/>
                </a:cubicBezTo>
                <a:cubicBezTo>
                  <a:pt x="369500" y="1003258"/>
                  <a:pt x="269815" y="990600"/>
                  <a:pt x="233239" y="981456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11" y="2738885"/>
            <a:ext cx="4191585" cy="40582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244021" y="186748"/>
            <a:ext cx="1210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Ubash3b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574" y="1928197"/>
            <a:ext cx="2593611" cy="45354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050" y="556080"/>
            <a:ext cx="4054524" cy="301825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292676" y="1331843"/>
            <a:ext cx="951345" cy="139648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连接符 11"/>
          <p:cNvCxnSpPr>
            <a:endCxn id="10" idx="3"/>
          </p:cNvCxnSpPr>
          <p:nvPr/>
        </p:nvCxnSpPr>
        <p:spPr>
          <a:xfrm flipH="1">
            <a:off x="8244021" y="1928197"/>
            <a:ext cx="969553" cy="10189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10" idx="3"/>
          </p:cNvCxnSpPr>
          <p:nvPr/>
        </p:nvCxnSpPr>
        <p:spPr>
          <a:xfrm flipH="1" flipV="1">
            <a:off x="8244021" y="2030087"/>
            <a:ext cx="969553" cy="443353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/>
        </p:nvSpPr>
        <p:spPr>
          <a:xfrm>
            <a:off x="10962861" y="3396241"/>
            <a:ext cx="655988" cy="1295029"/>
          </a:xfrm>
          <a:custGeom>
            <a:avLst/>
            <a:gdLst>
              <a:gd name="connsiteX0" fmla="*/ 0 w 655988"/>
              <a:gd name="connsiteY0" fmla="*/ 291176 h 1295029"/>
              <a:gd name="connsiteX1" fmla="*/ 79513 w 655988"/>
              <a:gd name="connsiteY1" fmla="*/ 320994 h 1295029"/>
              <a:gd name="connsiteX2" fmla="*/ 89452 w 655988"/>
              <a:gd name="connsiteY2" fmla="*/ 350811 h 1295029"/>
              <a:gd name="connsiteX3" fmla="*/ 139148 w 655988"/>
              <a:gd name="connsiteY3" fmla="*/ 400507 h 1295029"/>
              <a:gd name="connsiteX4" fmla="*/ 149087 w 655988"/>
              <a:gd name="connsiteY4" fmla="*/ 450202 h 1295029"/>
              <a:gd name="connsiteX5" fmla="*/ 218661 w 655988"/>
              <a:gd name="connsiteY5" fmla="*/ 509837 h 1295029"/>
              <a:gd name="connsiteX6" fmla="*/ 258417 w 655988"/>
              <a:gd name="connsiteY6" fmla="*/ 579411 h 1295029"/>
              <a:gd name="connsiteX7" fmla="*/ 288235 w 655988"/>
              <a:gd name="connsiteY7" fmla="*/ 589350 h 1295029"/>
              <a:gd name="connsiteX8" fmla="*/ 337930 w 655988"/>
              <a:gd name="connsiteY8" fmla="*/ 658924 h 1295029"/>
              <a:gd name="connsiteX9" fmla="*/ 357809 w 655988"/>
              <a:gd name="connsiteY9" fmla="*/ 678802 h 1295029"/>
              <a:gd name="connsiteX10" fmla="*/ 367748 w 655988"/>
              <a:gd name="connsiteY10" fmla="*/ 708620 h 1295029"/>
              <a:gd name="connsiteX11" fmla="*/ 387626 w 655988"/>
              <a:gd name="connsiteY11" fmla="*/ 748376 h 1295029"/>
              <a:gd name="connsiteX12" fmla="*/ 397565 w 655988"/>
              <a:gd name="connsiteY12" fmla="*/ 827889 h 1295029"/>
              <a:gd name="connsiteX13" fmla="*/ 377687 w 655988"/>
              <a:gd name="connsiteY13" fmla="*/ 937220 h 1295029"/>
              <a:gd name="connsiteX14" fmla="*/ 347869 w 655988"/>
              <a:gd name="connsiteY14" fmla="*/ 967037 h 1295029"/>
              <a:gd name="connsiteX15" fmla="*/ 288235 w 655988"/>
              <a:gd name="connsiteY15" fmla="*/ 1036611 h 1295029"/>
              <a:gd name="connsiteX16" fmla="*/ 278296 w 655988"/>
              <a:gd name="connsiteY16" fmla="*/ 1076368 h 1295029"/>
              <a:gd name="connsiteX17" fmla="*/ 258417 w 655988"/>
              <a:gd name="connsiteY17" fmla="*/ 1145942 h 1295029"/>
              <a:gd name="connsiteX18" fmla="*/ 228600 w 655988"/>
              <a:gd name="connsiteY18" fmla="*/ 1215516 h 1295029"/>
              <a:gd name="connsiteX19" fmla="*/ 248478 w 655988"/>
              <a:gd name="connsiteY19" fmla="*/ 1265211 h 1295029"/>
              <a:gd name="connsiteX20" fmla="*/ 278296 w 655988"/>
              <a:gd name="connsiteY20" fmla="*/ 1275150 h 1295029"/>
              <a:gd name="connsiteX21" fmla="*/ 327991 w 655988"/>
              <a:gd name="connsiteY21" fmla="*/ 1295029 h 1295029"/>
              <a:gd name="connsiteX22" fmla="*/ 457200 w 655988"/>
              <a:gd name="connsiteY22" fmla="*/ 1235394 h 1295029"/>
              <a:gd name="connsiteX23" fmla="*/ 496956 w 655988"/>
              <a:gd name="connsiteY23" fmla="*/ 1195637 h 1295029"/>
              <a:gd name="connsiteX24" fmla="*/ 516835 w 655988"/>
              <a:gd name="connsiteY24" fmla="*/ 1136002 h 1295029"/>
              <a:gd name="connsiteX25" fmla="*/ 536713 w 655988"/>
              <a:gd name="connsiteY25" fmla="*/ 986916 h 1295029"/>
              <a:gd name="connsiteX26" fmla="*/ 546652 w 655988"/>
              <a:gd name="connsiteY26" fmla="*/ 957098 h 1295029"/>
              <a:gd name="connsiteX27" fmla="*/ 596348 w 655988"/>
              <a:gd name="connsiteY27" fmla="*/ 907402 h 1295029"/>
              <a:gd name="connsiteX28" fmla="*/ 646043 w 655988"/>
              <a:gd name="connsiteY28" fmla="*/ 817950 h 1295029"/>
              <a:gd name="connsiteX29" fmla="*/ 646043 w 655988"/>
              <a:gd name="connsiteY29" fmla="*/ 460142 h 1295029"/>
              <a:gd name="connsiteX30" fmla="*/ 566530 w 655988"/>
              <a:gd name="connsiteY30" fmla="*/ 430324 h 1295029"/>
              <a:gd name="connsiteX31" fmla="*/ 536713 w 655988"/>
              <a:gd name="connsiteY31" fmla="*/ 410446 h 1295029"/>
              <a:gd name="connsiteX32" fmla="*/ 467139 w 655988"/>
              <a:gd name="connsiteY32" fmla="*/ 380629 h 1295029"/>
              <a:gd name="connsiteX33" fmla="*/ 427382 w 655988"/>
              <a:gd name="connsiteY33" fmla="*/ 311055 h 1295029"/>
              <a:gd name="connsiteX34" fmla="*/ 377687 w 655988"/>
              <a:gd name="connsiteY34" fmla="*/ 251420 h 1295029"/>
              <a:gd name="connsiteX35" fmla="*/ 347869 w 655988"/>
              <a:gd name="connsiteY35" fmla="*/ 211663 h 1295029"/>
              <a:gd name="connsiteX36" fmla="*/ 308113 w 655988"/>
              <a:gd name="connsiteY36" fmla="*/ 152029 h 1295029"/>
              <a:gd name="connsiteX37" fmla="*/ 288235 w 655988"/>
              <a:gd name="connsiteY37" fmla="*/ 132150 h 1295029"/>
              <a:gd name="connsiteX38" fmla="*/ 228600 w 655988"/>
              <a:gd name="connsiteY38" fmla="*/ 52637 h 1295029"/>
              <a:gd name="connsiteX39" fmla="*/ 218661 w 655988"/>
              <a:gd name="connsiteY39" fmla="*/ 22820 h 1295029"/>
              <a:gd name="connsiteX40" fmla="*/ 119269 w 655988"/>
              <a:gd name="connsiteY40" fmla="*/ 12881 h 1295029"/>
              <a:gd name="connsiteX41" fmla="*/ 59635 w 655988"/>
              <a:gd name="connsiteY41" fmla="*/ 62576 h 1295029"/>
              <a:gd name="connsiteX42" fmla="*/ 19878 w 655988"/>
              <a:gd name="connsiteY42" fmla="*/ 122211 h 1295029"/>
              <a:gd name="connsiteX43" fmla="*/ 29817 w 655988"/>
              <a:gd name="connsiteY43" fmla="*/ 271298 h 1295029"/>
              <a:gd name="connsiteX44" fmla="*/ 79513 w 655988"/>
              <a:gd name="connsiteY44" fmla="*/ 320994 h 129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55988" h="1295029">
                <a:moveTo>
                  <a:pt x="0" y="291176"/>
                </a:moveTo>
                <a:cubicBezTo>
                  <a:pt x="26504" y="301115"/>
                  <a:pt x="55960" y="305292"/>
                  <a:pt x="79513" y="320994"/>
                </a:cubicBezTo>
                <a:cubicBezTo>
                  <a:pt x="88230" y="326805"/>
                  <a:pt x="83166" y="342430"/>
                  <a:pt x="89452" y="350811"/>
                </a:cubicBezTo>
                <a:cubicBezTo>
                  <a:pt x="103508" y="369553"/>
                  <a:pt x="122583" y="383942"/>
                  <a:pt x="139148" y="400507"/>
                </a:cubicBezTo>
                <a:cubicBezTo>
                  <a:pt x="142461" y="417072"/>
                  <a:pt x="141532" y="435092"/>
                  <a:pt x="149087" y="450202"/>
                </a:cubicBezTo>
                <a:cubicBezTo>
                  <a:pt x="157394" y="466817"/>
                  <a:pt x="206812" y="500951"/>
                  <a:pt x="218661" y="509837"/>
                </a:cubicBezTo>
                <a:cubicBezTo>
                  <a:pt x="228569" y="539561"/>
                  <a:pt x="230645" y="556268"/>
                  <a:pt x="258417" y="579411"/>
                </a:cubicBezTo>
                <a:cubicBezTo>
                  <a:pt x="266466" y="586118"/>
                  <a:pt x="278296" y="586037"/>
                  <a:pt x="288235" y="589350"/>
                </a:cubicBezTo>
                <a:cubicBezTo>
                  <a:pt x="332978" y="634095"/>
                  <a:pt x="280193" y="578093"/>
                  <a:pt x="337930" y="658924"/>
                </a:cubicBezTo>
                <a:cubicBezTo>
                  <a:pt x="343377" y="666549"/>
                  <a:pt x="351183" y="672176"/>
                  <a:pt x="357809" y="678802"/>
                </a:cubicBezTo>
                <a:cubicBezTo>
                  <a:pt x="361122" y="688741"/>
                  <a:pt x="363621" y="698990"/>
                  <a:pt x="367748" y="708620"/>
                </a:cubicBezTo>
                <a:cubicBezTo>
                  <a:pt x="373584" y="722238"/>
                  <a:pt x="384033" y="734002"/>
                  <a:pt x="387626" y="748376"/>
                </a:cubicBezTo>
                <a:cubicBezTo>
                  <a:pt x="394104" y="774289"/>
                  <a:pt x="394252" y="801385"/>
                  <a:pt x="397565" y="827889"/>
                </a:cubicBezTo>
                <a:cubicBezTo>
                  <a:pt x="390939" y="864333"/>
                  <a:pt x="390145" y="902337"/>
                  <a:pt x="377687" y="937220"/>
                </a:cubicBezTo>
                <a:cubicBezTo>
                  <a:pt x="372959" y="950457"/>
                  <a:pt x="356868" y="956239"/>
                  <a:pt x="347869" y="967037"/>
                </a:cubicBezTo>
                <a:cubicBezTo>
                  <a:pt x="272176" y="1057868"/>
                  <a:pt x="407696" y="917150"/>
                  <a:pt x="288235" y="1036611"/>
                </a:cubicBezTo>
                <a:cubicBezTo>
                  <a:pt x="284922" y="1049863"/>
                  <a:pt x="281890" y="1063189"/>
                  <a:pt x="278296" y="1076368"/>
                </a:cubicBezTo>
                <a:cubicBezTo>
                  <a:pt x="271950" y="1099638"/>
                  <a:pt x="264267" y="1122543"/>
                  <a:pt x="258417" y="1145942"/>
                </a:cubicBezTo>
                <a:cubicBezTo>
                  <a:pt x="242714" y="1208752"/>
                  <a:pt x="262601" y="1181513"/>
                  <a:pt x="228600" y="1215516"/>
                </a:cubicBezTo>
                <a:cubicBezTo>
                  <a:pt x="235226" y="1232081"/>
                  <a:pt x="237056" y="1251505"/>
                  <a:pt x="248478" y="1265211"/>
                </a:cubicBezTo>
                <a:cubicBezTo>
                  <a:pt x="255185" y="1273260"/>
                  <a:pt x="268486" y="1271471"/>
                  <a:pt x="278296" y="1275150"/>
                </a:cubicBezTo>
                <a:cubicBezTo>
                  <a:pt x="295001" y="1281415"/>
                  <a:pt x="311426" y="1288403"/>
                  <a:pt x="327991" y="1295029"/>
                </a:cubicBezTo>
                <a:cubicBezTo>
                  <a:pt x="377748" y="1276370"/>
                  <a:pt x="415883" y="1267530"/>
                  <a:pt x="457200" y="1235394"/>
                </a:cubicBezTo>
                <a:cubicBezTo>
                  <a:pt x="471994" y="1223888"/>
                  <a:pt x="483704" y="1208889"/>
                  <a:pt x="496956" y="1195637"/>
                </a:cubicBezTo>
                <a:cubicBezTo>
                  <a:pt x="503582" y="1175759"/>
                  <a:pt x="512914" y="1156586"/>
                  <a:pt x="516835" y="1136002"/>
                </a:cubicBezTo>
                <a:cubicBezTo>
                  <a:pt x="526216" y="1086752"/>
                  <a:pt x="528471" y="1036369"/>
                  <a:pt x="536713" y="986916"/>
                </a:cubicBezTo>
                <a:cubicBezTo>
                  <a:pt x="538435" y="976582"/>
                  <a:pt x="540366" y="965480"/>
                  <a:pt x="546652" y="957098"/>
                </a:cubicBezTo>
                <a:cubicBezTo>
                  <a:pt x="560708" y="938356"/>
                  <a:pt x="585871" y="928356"/>
                  <a:pt x="596348" y="907402"/>
                </a:cubicBezTo>
                <a:cubicBezTo>
                  <a:pt x="624865" y="850367"/>
                  <a:pt x="608603" y="880351"/>
                  <a:pt x="646043" y="817950"/>
                </a:cubicBezTo>
                <a:cubicBezTo>
                  <a:pt x="648218" y="767918"/>
                  <a:pt x="667291" y="539824"/>
                  <a:pt x="646043" y="460142"/>
                </a:cubicBezTo>
                <a:cubicBezTo>
                  <a:pt x="640275" y="438513"/>
                  <a:pt x="574050" y="431828"/>
                  <a:pt x="566530" y="430324"/>
                </a:cubicBezTo>
                <a:cubicBezTo>
                  <a:pt x="556591" y="423698"/>
                  <a:pt x="547397" y="415788"/>
                  <a:pt x="536713" y="410446"/>
                </a:cubicBezTo>
                <a:cubicBezTo>
                  <a:pt x="514145" y="399162"/>
                  <a:pt x="485809" y="397601"/>
                  <a:pt x="467139" y="380629"/>
                </a:cubicBezTo>
                <a:cubicBezTo>
                  <a:pt x="447375" y="362662"/>
                  <a:pt x="442586" y="333016"/>
                  <a:pt x="427382" y="311055"/>
                </a:cubicBezTo>
                <a:cubicBezTo>
                  <a:pt x="412653" y="289780"/>
                  <a:pt x="393851" y="271626"/>
                  <a:pt x="377687" y="251420"/>
                </a:cubicBezTo>
                <a:cubicBezTo>
                  <a:pt x="367339" y="238485"/>
                  <a:pt x="357369" y="225234"/>
                  <a:pt x="347869" y="211663"/>
                </a:cubicBezTo>
                <a:cubicBezTo>
                  <a:pt x="334169" y="192091"/>
                  <a:pt x="325006" y="168922"/>
                  <a:pt x="308113" y="152029"/>
                </a:cubicBezTo>
                <a:cubicBezTo>
                  <a:pt x="301487" y="145403"/>
                  <a:pt x="293433" y="139947"/>
                  <a:pt x="288235" y="132150"/>
                </a:cubicBezTo>
                <a:cubicBezTo>
                  <a:pt x="231716" y="47373"/>
                  <a:pt x="314576" y="138616"/>
                  <a:pt x="228600" y="52637"/>
                </a:cubicBezTo>
                <a:cubicBezTo>
                  <a:pt x="225287" y="42698"/>
                  <a:pt x="224051" y="31804"/>
                  <a:pt x="218661" y="22820"/>
                </a:cubicBezTo>
                <a:cubicBezTo>
                  <a:pt x="194319" y="-17748"/>
                  <a:pt x="166963" y="6919"/>
                  <a:pt x="119269" y="12881"/>
                </a:cubicBezTo>
                <a:cubicBezTo>
                  <a:pt x="99391" y="29446"/>
                  <a:pt x="77041" y="43430"/>
                  <a:pt x="59635" y="62576"/>
                </a:cubicBezTo>
                <a:cubicBezTo>
                  <a:pt x="43564" y="80254"/>
                  <a:pt x="19878" y="122211"/>
                  <a:pt x="19878" y="122211"/>
                </a:cubicBezTo>
                <a:cubicBezTo>
                  <a:pt x="8008" y="193430"/>
                  <a:pt x="883" y="190282"/>
                  <a:pt x="29817" y="271298"/>
                </a:cubicBezTo>
                <a:cubicBezTo>
                  <a:pt x="49595" y="326676"/>
                  <a:pt x="44930" y="320994"/>
                  <a:pt x="79513" y="320994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9173817" y="4721087"/>
            <a:ext cx="2069630" cy="1073959"/>
          </a:xfrm>
          <a:custGeom>
            <a:avLst/>
            <a:gdLst>
              <a:gd name="connsiteX0" fmla="*/ 1977887 w 2069630"/>
              <a:gd name="connsiteY0" fmla="*/ 0 h 1073959"/>
              <a:gd name="connsiteX1" fmla="*/ 1928192 w 2069630"/>
              <a:gd name="connsiteY1" fmla="*/ 39756 h 1073959"/>
              <a:gd name="connsiteX2" fmla="*/ 1898374 w 2069630"/>
              <a:gd name="connsiteY2" fmla="*/ 119270 h 1073959"/>
              <a:gd name="connsiteX3" fmla="*/ 1828800 w 2069630"/>
              <a:gd name="connsiteY3" fmla="*/ 159026 h 1073959"/>
              <a:gd name="connsiteX4" fmla="*/ 1798983 w 2069630"/>
              <a:gd name="connsiteY4" fmla="*/ 178904 h 1073959"/>
              <a:gd name="connsiteX5" fmla="*/ 1769166 w 2069630"/>
              <a:gd name="connsiteY5" fmla="*/ 208722 h 1073959"/>
              <a:gd name="connsiteX6" fmla="*/ 1739348 w 2069630"/>
              <a:gd name="connsiteY6" fmla="*/ 228600 h 1073959"/>
              <a:gd name="connsiteX7" fmla="*/ 1709531 w 2069630"/>
              <a:gd name="connsiteY7" fmla="*/ 258417 h 1073959"/>
              <a:gd name="connsiteX8" fmla="*/ 1659835 w 2069630"/>
              <a:gd name="connsiteY8" fmla="*/ 268356 h 1073959"/>
              <a:gd name="connsiteX9" fmla="*/ 1630018 w 2069630"/>
              <a:gd name="connsiteY9" fmla="*/ 278296 h 1073959"/>
              <a:gd name="connsiteX10" fmla="*/ 1520687 w 2069630"/>
              <a:gd name="connsiteY10" fmla="*/ 318052 h 1073959"/>
              <a:gd name="connsiteX11" fmla="*/ 1441174 w 2069630"/>
              <a:gd name="connsiteY11" fmla="*/ 337930 h 1073959"/>
              <a:gd name="connsiteX12" fmla="*/ 1391479 w 2069630"/>
              <a:gd name="connsiteY12" fmla="*/ 347870 h 1073959"/>
              <a:gd name="connsiteX13" fmla="*/ 1341783 w 2069630"/>
              <a:gd name="connsiteY13" fmla="*/ 367748 h 1073959"/>
              <a:gd name="connsiteX14" fmla="*/ 1242392 w 2069630"/>
              <a:gd name="connsiteY14" fmla="*/ 397565 h 1073959"/>
              <a:gd name="connsiteX15" fmla="*/ 1162879 w 2069630"/>
              <a:gd name="connsiteY15" fmla="*/ 447261 h 1073959"/>
              <a:gd name="connsiteX16" fmla="*/ 1133061 w 2069630"/>
              <a:gd name="connsiteY16" fmla="*/ 477078 h 1073959"/>
              <a:gd name="connsiteX17" fmla="*/ 1063487 w 2069630"/>
              <a:gd name="connsiteY17" fmla="*/ 496956 h 1073959"/>
              <a:gd name="connsiteX18" fmla="*/ 924340 w 2069630"/>
              <a:gd name="connsiteY18" fmla="*/ 616226 h 1073959"/>
              <a:gd name="connsiteX19" fmla="*/ 824948 w 2069630"/>
              <a:gd name="connsiteY19" fmla="*/ 646043 h 1073959"/>
              <a:gd name="connsiteX20" fmla="*/ 745435 w 2069630"/>
              <a:gd name="connsiteY20" fmla="*/ 655983 h 1073959"/>
              <a:gd name="connsiteX21" fmla="*/ 675861 w 2069630"/>
              <a:gd name="connsiteY21" fmla="*/ 665922 h 1073959"/>
              <a:gd name="connsiteX22" fmla="*/ 616226 w 2069630"/>
              <a:gd name="connsiteY22" fmla="*/ 685800 h 1073959"/>
              <a:gd name="connsiteX23" fmla="*/ 586409 w 2069630"/>
              <a:gd name="connsiteY23" fmla="*/ 705678 h 1073959"/>
              <a:gd name="connsiteX24" fmla="*/ 397566 w 2069630"/>
              <a:gd name="connsiteY24" fmla="*/ 715617 h 1073959"/>
              <a:gd name="connsiteX25" fmla="*/ 337931 w 2069630"/>
              <a:gd name="connsiteY25" fmla="*/ 735496 h 1073959"/>
              <a:gd name="connsiteX26" fmla="*/ 129209 w 2069630"/>
              <a:gd name="connsiteY26" fmla="*/ 765313 h 1073959"/>
              <a:gd name="connsiteX27" fmla="*/ 99392 w 2069630"/>
              <a:gd name="connsiteY27" fmla="*/ 815009 h 1073959"/>
              <a:gd name="connsiteX28" fmla="*/ 79513 w 2069630"/>
              <a:gd name="connsiteY28" fmla="*/ 844826 h 1073959"/>
              <a:gd name="connsiteX29" fmla="*/ 59635 w 2069630"/>
              <a:gd name="connsiteY29" fmla="*/ 884583 h 1073959"/>
              <a:gd name="connsiteX30" fmla="*/ 0 w 2069630"/>
              <a:gd name="connsiteY30" fmla="*/ 924339 h 1073959"/>
              <a:gd name="connsiteX31" fmla="*/ 69574 w 2069630"/>
              <a:gd name="connsiteY31" fmla="*/ 1063487 h 1073959"/>
              <a:gd name="connsiteX32" fmla="*/ 248479 w 2069630"/>
              <a:gd name="connsiteY32" fmla="*/ 1053548 h 1073959"/>
              <a:gd name="connsiteX33" fmla="*/ 606287 w 2069630"/>
              <a:gd name="connsiteY33" fmla="*/ 1043609 h 1073959"/>
              <a:gd name="connsiteX34" fmla="*/ 785192 w 2069630"/>
              <a:gd name="connsiteY34" fmla="*/ 993913 h 1073959"/>
              <a:gd name="connsiteX35" fmla="*/ 854766 w 2069630"/>
              <a:gd name="connsiteY35" fmla="*/ 974035 h 1073959"/>
              <a:gd name="connsiteX36" fmla="*/ 934279 w 2069630"/>
              <a:gd name="connsiteY36" fmla="*/ 944217 h 1073959"/>
              <a:gd name="connsiteX37" fmla="*/ 1013792 w 2069630"/>
              <a:gd name="connsiteY37" fmla="*/ 934278 h 1073959"/>
              <a:gd name="connsiteX38" fmla="*/ 1133061 w 2069630"/>
              <a:gd name="connsiteY38" fmla="*/ 874643 h 1073959"/>
              <a:gd name="connsiteX39" fmla="*/ 1172818 w 2069630"/>
              <a:gd name="connsiteY39" fmla="*/ 844826 h 1073959"/>
              <a:gd name="connsiteX40" fmla="*/ 1391479 w 2069630"/>
              <a:gd name="connsiteY40" fmla="*/ 745435 h 1073959"/>
              <a:gd name="connsiteX41" fmla="*/ 1500809 w 2069630"/>
              <a:gd name="connsiteY41" fmla="*/ 705678 h 1073959"/>
              <a:gd name="connsiteX42" fmla="*/ 1610140 w 2069630"/>
              <a:gd name="connsiteY42" fmla="*/ 665922 h 1073959"/>
              <a:gd name="connsiteX43" fmla="*/ 1669774 w 2069630"/>
              <a:gd name="connsiteY43" fmla="*/ 616226 h 1073959"/>
              <a:gd name="connsiteX44" fmla="*/ 1769166 w 2069630"/>
              <a:gd name="connsiteY44" fmla="*/ 546652 h 1073959"/>
              <a:gd name="connsiteX45" fmla="*/ 1789044 w 2069630"/>
              <a:gd name="connsiteY45" fmla="*/ 516835 h 1073959"/>
              <a:gd name="connsiteX46" fmla="*/ 1798983 w 2069630"/>
              <a:gd name="connsiteY46" fmla="*/ 407504 h 1073959"/>
              <a:gd name="connsiteX47" fmla="*/ 1868557 w 2069630"/>
              <a:gd name="connsiteY47" fmla="*/ 347870 h 1073959"/>
              <a:gd name="connsiteX48" fmla="*/ 1888435 w 2069630"/>
              <a:gd name="connsiteY48" fmla="*/ 327991 h 1073959"/>
              <a:gd name="connsiteX49" fmla="*/ 1967948 w 2069630"/>
              <a:gd name="connsiteY49" fmla="*/ 288235 h 1073959"/>
              <a:gd name="connsiteX50" fmla="*/ 2007705 w 2069630"/>
              <a:gd name="connsiteY50" fmla="*/ 248478 h 1073959"/>
              <a:gd name="connsiteX51" fmla="*/ 2037522 w 2069630"/>
              <a:gd name="connsiteY51" fmla="*/ 188843 h 1073959"/>
              <a:gd name="connsiteX52" fmla="*/ 2047461 w 2069630"/>
              <a:gd name="connsiteY52" fmla="*/ 149087 h 1073959"/>
              <a:gd name="connsiteX53" fmla="*/ 2067340 w 2069630"/>
              <a:gd name="connsiteY53" fmla="*/ 119270 h 1073959"/>
              <a:gd name="connsiteX54" fmla="*/ 2067340 w 2069630"/>
              <a:gd name="connsiteY54" fmla="*/ 9939 h 10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69630" h="1073959">
                <a:moveTo>
                  <a:pt x="1977887" y="0"/>
                </a:moveTo>
                <a:cubicBezTo>
                  <a:pt x="1961322" y="13252"/>
                  <a:pt x="1941997" y="23649"/>
                  <a:pt x="1928192" y="39756"/>
                </a:cubicBezTo>
                <a:cubicBezTo>
                  <a:pt x="1866842" y="111332"/>
                  <a:pt x="2000085" y="17560"/>
                  <a:pt x="1898374" y="119270"/>
                </a:cubicBezTo>
                <a:cubicBezTo>
                  <a:pt x="1879487" y="138157"/>
                  <a:pt x="1851704" y="145284"/>
                  <a:pt x="1828800" y="159026"/>
                </a:cubicBezTo>
                <a:cubicBezTo>
                  <a:pt x="1818557" y="165172"/>
                  <a:pt x="1808159" y="171257"/>
                  <a:pt x="1798983" y="178904"/>
                </a:cubicBezTo>
                <a:cubicBezTo>
                  <a:pt x="1788185" y="187903"/>
                  <a:pt x="1779964" y="199723"/>
                  <a:pt x="1769166" y="208722"/>
                </a:cubicBezTo>
                <a:cubicBezTo>
                  <a:pt x="1759989" y="216369"/>
                  <a:pt x="1748525" y="220953"/>
                  <a:pt x="1739348" y="228600"/>
                </a:cubicBezTo>
                <a:cubicBezTo>
                  <a:pt x="1728550" y="237598"/>
                  <a:pt x="1722103" y="252131"/>
                  <a:pt x="1709531" y="258417"/>
                </a:cubicBezTo>
                <a:cubicBezTo>
                  <a:pt x="1694421" y="265972"/>
                  <a:pt x="1676224" y="264259"/>
                  <a:pt x="1659835" y="268356"/>
                </a:cubicBezTo>
                <a:cubicBezTo>
                  <a:pt x="1649671" y="270897"/>
                  <a:pt x="1639828" y="274617"/>
                  <a:pt x="1630018" y="278296"/>
                </a:cubicBezTo>
                <a:cubicBezTo>
                  <a:pt x="1576282" y="298448"/>
                  <a:pt x="1579144" y="301350"/>
                  <a:pt x="1520687" y="318052"/>
                </a:cubicBezTo>
                <a:cubicBezTo>
                  <a:pt x="1494418" y="325557"/>
                  <a:pt x="1467963" y="332572"/>
                  <a:pt x="1441174" y="337930"/>
                </a:cubicBezTo>
                <a:cubicBezTo>
                  <a:pt x="1424609" y="341243"/>
                  <a:pt x="1407660" y="343016"/>
                  <a:pt x="1391479" y="347870"/>
                </a:cubicBezTo>
                <a:cubicBezTo>
                  <a:pt x="1374390" y="352997"/>
                  <a:pt x="1358709" y="362106"/>
                  <a:pt x="1341783" y="367748"/>
                </a:cubicBezTo>
                <a:cubicBezTo>
                  <a:pt x="1287718" y="385769"/>
                  <a:pt x="1305751" y="368765"/>
                  <a:pt x="1242392" y="397565"/>
                </a:cubicBezTo>
                <a:cubicBezTo>
                  <a:pt x="1238126" y="399504"/>
                  <a:pt x="1174346" y="437706"/>
                  <a:pt x="1162879" y="447261"/>
                </a:cubicBezTo>
                <a:cubicBezTo>
                  <a:pt x="1152081" y="456259"/>
                  <a:pt x="1145633" y="470792"/>
                  <a:pt x="1133061" y="477078"/>
                </a:cubicBezTo>
                <a:cubicBezTo>
                  <a:pt x="1111488" y="487864"/>
                  <a:pt x="1086678" y="490330"/>
                  <a:pt x="1063487" y="496956"/>
                </a:cubicBezTo>
                <a:cubicBezTo>
                  <a:pt x="1017105" y="536713"/>
                  <a:pt x="982295" y="596908"/>
                  <a:pt x="924340" y="616226"/>
                </a:cubicBezTo>
                <a:cubicBezTo>
                  <a:pt x="893882" y="626378"/>
                  <a:pt x="853393" y="640354"/>
                  <a:pt x="824948" y="646043"/>
                </a:cubicBezTo>
                <a:cubicBezTo>
                  <a:pt x="798756" y="651281"/>
                  <a:pt x="771911" y="652453"/>
                  <a:pt x="745435" y="655983"/>
                </a:cubicBezTo>
                <a:lnTo>
                  <a:pt x="675861" y="665922"/>
                </a:lnTo>
                <a:cubicBezTo>
                  <a:pt x="655983" y="672548"/>
                  <a:pt x="635374" y="677290"/>
                  <a:pt x="616226" y="685800"/>
                </a:cubicBezTo>
                <a:cubicBezTo>
                  <a:pt x="605310" y="690651"/>
                  <a:pt x="598245" y="704064"/>
                  <a:pt x="586409" y="705678"/>
                </a:cubicBezTo>
                <a:cubicBezTo>
                  <a:pt x="523952" y="714195"/>
                  <a:pt x="460514" y="712304"/>
                  <a:pt x="397566" y="715617"/>
                </a:cubicBezTo>
                <a:cubicBezTo>
                  <a:pt x="377688" y="722243"/>
                  <a:pt x="358600" y="732051"/>
                  <a:pt x="337931" y="735496"/>
                </a:cubicBezTo>
                <a:cubicBezTo>
                  <a:pt x="85503" y="777568"/>
                  <a:pt x="226968" y="732727"/>
                  <a:pt x="129209" y="765313"/>
                </a:cubicBezTo>
                <a:cubicBezTo>
                  <a:pt x="119270" y="781878"/>
                  <a:pt x="109631" y="798627"/>
                  <a:pt x="99392" y="815009"/>
                </a:cubicBezTo>
                <a:cubicBezTo>
                  <a:pt x="93061" y="825139"/>
                  <a:pt x="85440" y="834455"/>
                  <a:pt x="79513" y="844826"/>
                </a:cubicBezTo>
                <a:cubicBezTo>
                  <a:pt x="72162" y="857690"/>
                  <a:pt x="70112" y="874106"/>
                  <a:pt x="59635" y="884583"/>
                </a:cubicBezTo>
                <a:cubicBezTo>
                  <a:pt x="42742" y="901476"/>
                  <a:pt x="19878" y="911087"/>
                  <a:pt x="0" y="924339"/>
                </a:cubicBezTo>
                <a:cubicBezTo>
                  <a:pt x="23191" y="970722"/>
                  <a:pt x="23565" y="1039562"/>
                  <a:pt x="69574" y="1063487"/>
                </a:cubicBezTo>
                <a:cubicBezTo>
                  <a:pt x="122565" y="1091042"/>
                  <a:pt x="188793" y="1055759"/>
                  <a:pt x="248479" y="1053548"/>
                </a:cubicBezTo>
                <a:lnTo>
                  <a:pt x="606287" y="1043609"/>
                </a:lnTo>
                <a:cubicBezTo>
                  <a:pt x="727799" y="991531"/>
                  <a:pt x="624770" y="1029562"/>
                  <a:pt x="785192" y="993913"/>
                </a:cubicBezTo>
                <a:cubicBezTo>
                  <a:pt x="808737" y="988681"/>
                  <a:pt x="831884" y="981662"/>
                  <a:pt x="854766" y="974035"/>
                </a:cubicBezTo>
                <a:cubicBezTo>
                  <a:pt x="881620" y="965084"/>
                  <a:pt x="906817" y="951082"/>
                  <a:pt x="934279" y="944217"/>
                </a:cubicBezTo>
                <a:cubicBezTo>
                  <a:pt x="960192" y="937739"/>
                  <a:pt x="987288" y="937591"/>
                  <a:pt x="1013792" y="934278"/>
                </a:cubicBezTo>
                <a:cubicBezTo>
                  <a:pt x="1215771" y="790010"/>
                  <a:pt x="985086" y="940411"/>
                  <a:pt x="1133061" y="874643"/>
                </a:cubicBezTo>
                <a:cubicBezTo>
                  <a:pt x="1148198" y="867915"/>
                  <a:pt x="1158435" y="853045"/>
                  <a:pt x="1172818" y="844826"/>
                </a:cubicBezTo>
                <a:cubicBezTo>
                  <a:pt x="1237467" y="807884"/>
                  <a:pt x="1323206" y="772151"/>
                  <a:pt x="1391479" y="745435"/>
                </a:cubicBezTo>
                <a:cubicBezTo>
                  <a:pt x="1427591" y="731304"/>
                  <a:pt x="1464366" y="718930"/>
                  <a:pt x="1500809" y="705678"/>
                </a:cubicBezTo>
                <a:lnTo>
                  <a:pt x="1610140" y="665922"/>
                </a:lnTo>
                <a:cubicBezTo>
                  <a:pt x="1630018" y="649357"/>
                  <a:pt x="1649074" y="631751"/>
                  <a:pt x="1669774" y="616226"/>
                </a:cubicBezTo>
                <a:cubicBezTo>
                  <a:pt x="1702127" y="591961"/>
                  <a:pt x="1769166" y="546652"/>
                  <a:pt x="1769166" y="546652"/>
                </a:cubicBezTo>
                <a:cubicBezTo>
                  <a:pt x="1775792" y="536713"/>
                  <a:pt x="1786541" y="528515"/>
                  <a:pt x="1789044" y="516835"/>
                </a:cubicBezTo>
                <a:cubicBezTo>
                  <a:pt x="1796711" y="481053"/>
                  <a:pt x="1783401" y="440615"/>
                  <a:pt x="1798983" y="407504"/>
                </a:cubicBezTo>
                <a:cubicBezTo>
                  <a:pt x="1811989" y="379867"/>
                  <a:pt x="1845728" y="368163"/>
                  <a:pt x="1868557" y="347870"/>
                </a:cubicBezTo>
                <a:cubicBezTo>
                  <a:pt x="1875561" y="341644"/>
                  <a:pt x="1880400" y="332812"/>
                  <a:pt x="1888435" y="327991"/>
                </a:cubicBezTo>
                <a:cubicBezTo>
                  <a:pt x="1976979" y="274864"/>
                  <a:pt x="1834779" y="391811"/>
                  <a:pt x="1967948" y="288235"/>
                </a:cubicBezTo>
                <a:cubicBezTo>
                  <a:pt x="1982742" y="276729"/>
                  <a:pt x="1994453" y="261730"/>
                  <a:pt x="2007705" y="248478"/>
                </a:cubicBezTo>
                <a:cubicBezTo>
                  <a:pt x="2049585" y="122837"/>
                  <a:pt x="1979720" y="323716"/>
                  <a:pt x="2037522" y="188843"/>
                </a:cubicBezTo>
                <a:cubicBezTo>
                  <a:pt x="2042903" y="176288"/>
                  <a:pt x="2042080" y="161642"/>
                  <a:pt x="2047461" y="149087"/>
                </a:cubicBezTo>
                <a:cubicBezTo>
                  <a:pt x="2052167" y="138108"/>
                  <a:pt x="2065651" y="131095"/>
                  <a:pt x="2067340" y="119270"/>
                </a:cubicBezTo>
                <a:cubicBezTo>
                  <a:pt x="2072494" y="83193"/>
                  <a:pt x="2067340" y="46383"/>
                  <a:pt x="2067340" y="9939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4" y="617632"/>
            <a:ext cx="3879072" cy="262113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916331" y="186748"/>
            <a:ext cx="170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Zeb2</a:t>
            </a:r>
            <a:endParaRPr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21" y="3396241"/>
            <a:ext cx="3879072" cy="315837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667812" y="2216426"/>
            <a:ext cx="1461365" cy="42738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 flipH="1" flipV="1">
            <a:off x="2459802" y="2643810"/>
            <a:ext cx="2098891" cy="75243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698259" y="2620789"/>
            <a:ext cx="1700235" cy="77545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99" y="1602099"/>
            <a:ext cx="3791479" cy="270547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94445" y="1232767"/>
            <a:ext cx="1493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charset="-122"/>
                <a:ea typeface="等线" panose="02010600030101010101" charset="-122"/>
                <a:cs typeface="+mn-cs"/>
              </a:rPr>
              <a:t>Ecel1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894" y="1602098"/>
            <a:ext cx="5277753" cy="34966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451114" y="3173492"/>
            <a:ext cx="1936852" cy="102373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387965" y="1602099"/>
            <a:ext cx="3186929" cy="205454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415073" y="3673923"/>
            <a:ext cx="3159821" cy="142485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</a:t>
            </a:r>
            <a:endParaRPr lang="zh-CN" altLang="en-US" dirty="0"/>
          </a:p>
        </p:txBody>
      </p:sp>
      <p:graphicFrame>
        <p:nvGraphicFramePr>
          <p:cNvPr id="4" name="表格 10"/>
          <p:cNvGraphicFramePr>
            <a:graphicFrameLocks noGrp="1"/>
          </p:cNvGraphicFramePr>
          <p:nvPr>
            <p:ph idx="1"/>
          </p:nvPr>
        </p:nvGraphicFramePr>
        <p:xfrm>
          <a:off x="517697" y="1790901"/>
          <a:ext cx="11156605" cy="4080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287"/>
                <a:gridCol w="2599765"/>
                <a:gridCol w="2727526"/>
                <a:gridCol w="2974027"/>
              </a:tblGrid>
              <a:tr h="423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Inhibitory neuron cell  clusters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Brain map distribution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Subcluster markers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Cluster markers</a:t>
                      </a:r>
                      <a:endParaRPr lang="zh-CN" altLang="en-US" dirty="0"/>
                    </a:p>
                  </a:txBody>
                  <a:tcPr/>
                </a:tc>
              </a:tr>
              <a:tr h="30120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RT cluster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+mn-ea"/>
                        </a:rPr>
                        <a:t>STN HY ZID/V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GABA_1: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Hap1,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Baiap3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Tcerg1l</a:t>
                      </a:r>
                      <a:endParaRPr lang="zh-CN" altLang="en-US" dirty="0"/>
                    </a:p>
                  </a:txBody>
                  <a:tcPr/>
                </a:tc>
              </a:tr>
              <a:tr h="19721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GABA_2: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Col19a1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200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GABA_3+GABA_4+GABA_5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RT STN  ZID/V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GABA_3: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Sema3e, Hmcn1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Pdzd2, Six3, Eepd1</a:t>
                      </a:r>
                      <a:endParaRPr lang="zh-CN" altLang="en-US" dirty="0"/>
                    </a:p>
                  </a:txBody>
                  <a:tcPr/>
                </a:tc>
              </a:tr>
              <a:tr h="61229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GABA_4: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Zeb2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GABA_5: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Gsn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6024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GABA_6+GABA_7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等线" panose="02010600030101010101" charset="-122"/>
                        </a:rPr>
                        <a:t>ZIR/D/V STN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GABA_6: </a:t>
                      </a:r>
                      <a:endParaRPr lang="en-US" altLang="zh-CN" dirty="0"/>
                    </a:p>
                    <a:p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Pde11a, </a:t>
                      </a:r>
                      <a:r>
                        <a:rPr lang="en-US" altLang="zh-C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Qrfpr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Cemlp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Pax6,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Dach1, Gfra2, Cdh23</a:t>
                      </a:r>
                      <a:endParaRPr lang="zh-CN" altLang="en-US" dirty="0"/>
                    </a:p>
                  </a:txBody>
                  <a:tcPr/>
                </a:tc>
              </a:tr>
              <a:tr h="6024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GABA_8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等线" panose="02010600030101010101" charset="-122"/>
                        </a:rPr>
                        <a:t>ZIR/D/V RT HY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ONLY ONE CLUSTER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等线" panose="02010600030101010101" charset="-122"/>
                        </a:rPr>
                        <a:t>Ecel1</a:t>
                      </a:r>
                      <a:endParaRPr lang="zh-CN" altLang="en-US" dirty="0"/>
                    </a:p>
                  </a:txBody>
                  <a:tcPr/>
                </a:tc>
              </a:tr>
              <a:tr h="6024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GABA_9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等线" panose="02010600030101010101" charset="-122"/>
                        </a:rPr>
                        <a:t>ZIV STN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ONLY ONE CLUSTER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Aspa</a:t>
                      </a:r>
                      <a:r>
                        <a:rPr lang="en-US" altLang="zh-CN" dirty="0"/>
                        <a:t>, Bcas1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514066"/>
            <a:ext cx="461034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Raw DATA presentation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方正刻本仿宋简体" panose="03000509000000000000" pitchFamily="65" charset="-122"/>
              <a:ea typeface="方正刻本仿宋简体" panose="03000509000000000000" pitchFamily="65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488104" y="1130822"/>
            <a:ext cx="3225093" cy="127392"/>
            <a:chOff x="6298906" y="502927"/>
            <a:chExt cx="3225093" cy="127392"/>
          </a:xfrm>
        </p:grpSpPr>
        <p:grpSp>
          <p:nvGrpSpPr>
            <p:cNvPr id="15" name="组合 14"/>
            <p:cNvGrpSpPr/>
            <p:nvPr/>
          </p:nvGrpSpPr>
          <p:grpSpPr>
            <a:xfrm>
              <a:off x="7955808" y="511917"/>
              <a:ext cx="1568191" cy="118402"/>
              <a:chOff x="5334817" y="1679198"/>
              <a:chExt cx="2439665" cy="184201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8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9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0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1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2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23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24"/>
              <p:cNvSpPr/>
              <p:nvPr/>
            </p:nvSpPr>
            <p:spPr>
              <a:xfrm>
                <a:off x="759028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298906" y="502927"/>
              <a:ext cx="1568190" cy="118404"/>
              <a:chOff x="5334817" y="1679198"/>
              <a:chExt cx="2439663" cy="184205"/>
            </a:xfrm>
          </p:grpSpPr>
          <p:sp>
            <p:nvSpPr>
              <p:cNvPr id="17" name="椭圆 9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1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2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3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4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5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6"/>
              <p:cNvSpPr/>
              <p:nvPr/>
            </p:nvSpPr>
            <p:spPr>
              <a:xfrm>
                <a:off x="7590280" y="1679202"/>
                <a:ext cx="184200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55" name="直接连接符 54"/>
          <p:cNvCxnSpPr>
            <a:stCxn id="2" idx="3"/>
          </p:cNvCxnSpPr>
          <p:nvPr/>
        </p:nvCxnSpPr>
        <p:spPr>
          <a:xfrm flipV="1">
            <a:off x="5270740" y="831221"/>
            <a:ext cx="6249748" cy="24204"/>
          </a:xfrm>
          <a:prstGeom prst="line">
            <a:avLst/>
          </a:prstGeom>
          <a:ln cap="rnd">
            <a:solidFill>
              <a:schemeClr val="tx1">
                <a:lumMod val="85000"/>
                <a:lumOff val="15000"/>
              </a:schemeClr>
            </a:solidFill>
            <a:round/>
            <a:head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660400" y="6235700"/>
            <a:ext cx="10860088" cy="13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60400" y="1854495"/>
            <a:ext cx="9845683" cy="27686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方正刻本仿宋简体" panose="03000509000000000000"/>
              </a:defRPr>
            </a:lvl1pPr>
          </a:lstStyle>
          <a:p>
            <a:r>
              <a:rPr lang="en-US" altLang="zh-CN" sz="2400" dirty="0"/>
              <a:t>2020.07.09 P40</a:t>
            </a:r>
            <a:r>
              <a:rPr lang="zh-CN" altLang="en-US" sz="2400" dirty="0"/>
              <a:t> </a:t>
            </a:r>
            <a:r>
              <a:rPr lang="en-US" altLang="zh-CN" sz="2400" dirty="0"/>
              <a:t>X 1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cell number</a:t>
            </a:r>
            <a:r>
              <a:rPr lang="zh-CN" altLang="en-US" sz="2400" dirty="0"/>
              <a:t>：</a:t>
            </a:r>
            <a:r>
              <a:rPr lang="en-US" altLang="zh-CN" sz="2400" dirty="0"/>
              <a:t>11008</a:t>
            </a:r>
            <a:r>
              <a:rPr lang="zh-CN" altLang="en-US" sz="2400" dirty="0"/>
              <a:t>； </a:t>
            </a:r>
            <a:r>
              <a:rPr lang="en-US" altLang="zh-CN" sz="2400" dirty="0"/>
              <a:t>features counts</a:t>
            </a:r>
            <a:r>
              <a:rPr lang="zh-CN" altLang="en-US" sz="2400" dirty="0"/>
              <a:t>：</a:t>
            </a:r>
            <a:r>
              <a:rPr lang="en-US" altLang="zh-CN" sz="2400" dirty="0"/>
              <a:t>23504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2020.06.06 P40</a:t>
            </a:r>
            <a:r>
              <a:rPr lang="zh-CN" altLang="en-US" sz="2400" dirty="0"/>
              <a:t> </a:t>
            </a:r>
            <a:r>
              <a:rPr lang="en-US" altLang="zh-CN" sz="2400" dirty="0"/>
              <a:t>X 1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cell number</a:t>
            </a:r>
            <a:r>
              <a:rPr lang="zh-CN" altLang="en-US" sz="2400" dirty="0"/>
              <a:t>：</a:t>
            </a:r>
            <a:r>
              <a:rPr lang="en-US" altLang="zh-CN" sz="2400" dirty="0"/>
              <a:t>7923</a:t>
            </a:r>
            <a:r>
              <a:rPr lang="zh-CN" altLang="en-US" sz="2400" dirty="0"/>
              <a:t>； </a:t>
            </a:r>
            <a:r>
              <a:rPr lang="en-US" altLang="zh-CN" sz="2400" dirty="0"/>
              <a:t>features counts</a:t>
            </a:r>
            <a:r>
              <a:rPr lang="zh-CN" altLang="en-US" sz="2400" dirty="0"/>
              <a:t>：</a:t>
            </a:r>
            <a:r>
              <a:rPr lang="en-US" altLang="zh-CN" sz="2400" dirty="0"/>
              <a:t>23268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399" y="514066"/>
            <a:ext cx="653188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Quality Control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（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P40_20200606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方正刻本仿宋简体" panose="03000509000000000000" pitchFamily="65" charset="-122"/>
              <a:ea typeface="方正刻本仿宋简体" panose="03000509000000000000" pitchFamily="65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488104" y="1130822"/>
            <a:ext cx="3225093" cy="127392"/>
            <a:chOff x="6298906" y="502927"/>
            <a:chExt cx="3225093" cy="127392"/>
          </a:xfrm>
        </p:grpSpPr>
        <p:grpSp>
          <p:nvGrpSpPr>
            <p:cNvPr id="15" name="组合 14"/>
            <p:cNvGrpSpPr/>
            <p:nvPr/>
          </p:nvGrpSpPr>
          <p:grpSpPr>
            <a:xfrm>
              <a:off x="7955808" y="511917"/>
              <a:ext cx="1568191" cy="118402"/>
              <a:chOff x="5334817" y="1679198"/>
              <a:chExt cx="2439665" cy="184201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8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9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0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1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2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23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24"/>
              <p:cNvSpPr/>
              <p:nvPr/>
            </p:nvSpPr>
            <p:spPr>
              <a:xfrm>
                <a:off x="759028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298906" y="502927"/>
              <a:ext cx="1568190" cy="118404"/>
              <a:chOff x="5334817" y="1679198"/>
              <a:chExt cx="2439663" cy="184205"/>
            </a:xfrm>
          </p:grpSpPr>
          <p:sp>
            <p:nvSpPr>
              <p:cNvPr id="17" name="椭圆 9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1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2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3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4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5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6"/>
              <p:cNvSpPr/>
              <p:nvPr/>
            </p:nvSpPr>
            <p:spPr>
              <a:xfrm>
                <a:off x="7590280" y="1679202"/>
                <a:ext cx="184200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55" name="直接连接符 54"/>
          <p:cNvCxnSpPr>
            <a:stCxn id="2" idx="3"/>
          </p:cNvCxnSpPr>
          <p:nvPr/>
        </p:nvCxnSpPr>
        <p:spPr>
          <a:xfrm flipV="1">
            <a:off x="7192279" y="831221"/>
            <a:ext cx="4328209" cy="24204"/>
          </a:xfrm>
          <a:prstGeom prst="line">
            <a:avLst/>
          </a:prstGeom>
          <a:ln cap="rnd">
            <a:solidFill>
              <a:schemeClr val="tx1">
                <a:lumMod val="85000"/>
                <a:lumOff val="15000"/>
              </a:schemeClr>
            </a:solidFill>
            <a:round/>
            <a:head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 descr="图表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3"/>
          <a:stretch>
            <a:fillRect/>
          </a:stretch>
        </p:blipFill>
        <p:spPr>
          <a:xfrm>
            <a:off x="430823" y="3782970"/>
            <a:ext cx="7707831" cy="2465900"/>
          </a:xfrm>
          <a:prstGeom prst="rect">
            <a:avLst/>
          </a:prstGeom>
        </p:spPr>
      </p:pic>
      <p:pic>
        <p:nvPicPr>
          <p:cNvPr id="42" name="图片 41" descr="图表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4" y="1509001"/>
            <a:ext cx="7671594" cy="2557198"/>
          </a:xfrm>
          <a:prstGeom prst="rect">
            <a:avLst/>
          </a:prstGeom>
        </p:spPr>
      </p:pic>
      <p:cxnSp>
        <p:nvCxnSpPr>
          <p:cNvPr id="43" name="直接连接符 42"/>
          <p:cNvCxnSpPr/>
          <p:nvPr/>
        </p:nvCxnSpPr>
        <p:spPr>
          <a:xfrm>
            <a:off x="604577" y="2393974"/>
            <a:ext cx="1739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578289" y="2680057"/>
            <a:ext cx="17346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8215501" y="2066685"/>
            <a:ext cx="3371922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 err="1"/>
              <a:t>nFeature_RNA</a:t>
            </a:r>
            <a:r>
              <a:rPr lang="en-US" altLang="zh-CN" b="1" dirty="0"/>
              <a:t>&lt;7500</a:t>
            </a:r>
            <a:endParaRPr lang="en-US" altLang="zh-CN" b="1" dirty="0"/>
          </a:p>
          <a:p>
            <a:pPr marL="342900" indent="-342900">
              <a:buAutoNum type="arabicPeriod"/>
            </a:pPr>
            <a:endParaRPr lang="en-US" altLang="zh-CN" b="1" dirty="0"/>
          </a:p>
          <a:p>
            <a:r>
              <a:rPr lang="en-US" altLang="zh-CN" b="1" dirty="0"/>
              <a:t>2. </a:t>
            </a:r>
            <a:r>
              <a:rPr lang="en-US" altLang="zh-CN" b="1" dirty="0" err="1"/>
              <a:t>nCount_RNA</a:t>
            </a:r>
            <a:r>
              <a:rPr lang="en-US" altLang="zh-CN" b="1" dirty="0"/>
              <a:t>&lt;40000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3. mtRNA is removed</a:t>
            </a:r>
            <a:endParaRPr lang="en-US" altLang="zh-CN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399" y="514066"/>
            <a:ext cx="653188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Quality Control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（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P40_20200709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方正刻本仿宋简体" panose="03000509000000000000" pitchFamily="65" charset="-122"/>
              <a:ea typeface="方正刻本仿宋简体" panose="03000509000000000000" pitchFamily="65" charset="-122"/>
            </a:endParaRPr>
          </a:p>
        </p:txBody>
      </p:sp>
      <p:pic>
        <p:nvPicPr>
          <p:cNvPr id="37" name="内容占位符 13" descr="图表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" y="3681098"/>
            <a:ext cx="7988509" cy="266283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488104" y="1130822"/>
            <a:ext cx="3225093" cy="127392"/>
            <a:chOff x="6298906" y="502927"/>
            <a:chExt cx="3225093" cy="127392"/>
          </a:xfrm>
        </p:grpSpPr>
        <p:grpSp>
          <p:nvGrpSpPr>
            <p:cNvPr id="15" name="组合 14"/>
            <p:cNvGrpSpPr/>
            <p:nvPr/>
          </p:nvGrpSpPr>
          <p:grpSpPr>
            <a:xfrm>
              <a:off x="7955808" y="511917"/>
              <a:ext cx="1568191" cy="118402"/>
              <a:chOff x="5334817" y="1679198"/>
              <a:chExt cx="2439665" cy="184201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8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9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0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1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2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23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24"/>
              <p:cNvSpPr/>
              <p:nvPr/>
            </p:nvSpPr>
            <p:spPr>
              <a:xfrm>
                <a:off x="759028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298906" y="502927"/>
              <a:ext cx="1568190" cy="118404"/>
              <a:chOff x="5334817" y="1679198"/>
              <a:chExt cx="2439663" cy="184205"/>
            </a:xfrm>
          </p:grpSpPr>
          <p:sp>
            <p:nvSpPr>
              <p:cNvPr id="17" name="椭圆 9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1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2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3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4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5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6"/>
              <p:cNvSpPr/>
              <p:nvPr/>
            </p:nvSpPr>
            <p:spPr>
              <a:xfrm>
                <a:off x="7590280" y="1679202"/>
                <a:ext cx="184200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55" name="直接连接符 54"/>
          <p:cNvCxnSpPr>
            <a:stCxn id="2" idx="3"/>
          </p:cNvCxnSpPr>
          <p:nvPr/>
        </p:nvCxnSpPr>
        <p:spPr>
          <a:xfrm flipV="1">
            <a:off x="7192279" y="831221"/>
            <a:ext cx="4328209" cy="24204"/>
          </a:xfrm>
          <a:prstGeom prst="line">
            <a:avLst/>
          </a:prstGeom>
          <a:ln cap="rnd">
            <a:solidFill>
              <a:schemeClr val="tx1">
                <a:lumMod val="85000"/>
                <a:lumOff val="15000"/>
              </a:schemeClr>
            </a:solidFill>
            <a:round/>
            <a:head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内容占位符 4" descr="图表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0" y="1149234"/>
            <a:ext cx="7963771" cy="2654591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739737" y="2062478"/>
            <a:ext cx="1739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738718" y="2231724"/>
            <a:ext cx="17346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215501" y="2066685"/>
            <a:ext cx="3371922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 err="1"/>
              <a:t>nFeature_RNA</a:t>
            </a:r>
            <a:r>
              <a:rPr lang="en-US" altLang="zh-CN" b="1" dirty="0"/>
              <a:t>&lt;7500</a:t>
            </a:r>
            <a:endParaRPr lang="en-US" altLang="zh-CN" b="1" dirty="0"/>
          </a:p>
          <a:p>
            <a:pPr marL="342900" indent="-342900">
              <a:buAutoNum type="arabicPeriod"/>
            </a:pPr>
            <a:endParaRPr lang="en-US" altLang="zh-CN" b="1" dirty="0"/>
          </a:p>
          <a:p>
            <a:r>
              <a:rPr lang="en-US" altLang="zh-CN" b="1" dirty="0"/>
              <a:t>2. </a:t>
            </a:r>
            <a:r>
              <a:rPr lang="en-US" altLang="zh-CN" b="1" dirty="0" err="1"/>
              <a:t>nCount_RNA</a:t>
            </a:r>
            <a:r>
              <a:rPr lang="en-US" altLang="zh-CN" b="1" dirty="0"/>
              <a:t>&lt;40000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3. </a:t>
            </a:r>
            <a:r>
              <a:rPr lang="en-US" altLang="zh-CN" b="1" dirty="0">
                <a:sym typeface="+mn-ea"/>
              </a:rPr>
              <a:t>mtRNA is removed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514350"/>
            <a:ext cx="827722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Data Integration by rpca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（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integration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方正刻本仿宋简体" panose="03000509000000000000" pitchFamily="65" charset="-122"/>
              <a:ea typeface="方正刻本仿宋简体" panose="03000509000000000000" pitchFamily="65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488104" y="1130822"/>
            <a:ext cx="3225093" cy="127392"/>
            <a:chOff x="6298906" y="502927"/>
            <a:chExt cx="3225093" cy="127392"/>
          </a:xfrm>
        </p:grpSpPr>
        <p:grpSp>
          <p:nvGrpSpPr>
            <p:cNvPr id="15" name="组合 14"/>
            <p:cNvGrpSpPr/>
            <p:nvPr/>
          </p:nvGrpSpPr>
          <p:grpSpPr>
            <a:xfrm>
              <a:off x="7955808" y="511917"/>
              <a:ext cx="1568191" cy="118402"/>
              <a:chOff x="5334817" y="1679198"/>
              <a:chExt cx="2439665" cy="184201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8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9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0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1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2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23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24"/>
              <p:cNvSpPr/>
              <p:nvPr/>
            </p:nvSpPr>
            <p:spPr>
              <a:xfrm>
                <a:off x="759028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298906" y="502927"/>
              <a:ext cx="1568190" cy="118404"/>
              <a:chOff x="5334817" y="1679198"/>
              <a:chExt cx="2439663" cy="184205"/>
            </a:xfrm>
          </p:grpSpPr>
          <p:sp>
            <p:nvSpPr>
              <p:cNvPr id="17" name="椭圆 9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1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2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3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4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5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6"/>
              <p:cNvSpPr/>
              <p:nvPr/>
            </p:nvSpPr>
            <p:spPr>
              <a:xfrm>
                <a:off x="7590280" y="1679202"/>
                <a:ext cx="184200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55" name="直接连接符 54"/>
          <p:cNvCxnSpPr>
            <a:stCxn id="2" idx="3"/>
          </p:cNvCxnSpPr>
          <p:nvPr/>
        </p:nvCxnSpPr>
        <p:spPr>
          <a:xfrm>
            <a:off x="8937612" y="855425"/>
            <a:ext cx="3620326" cy="0"/>
          </a:xfrm>
          <a:prstGeom prst="line">
            <a:avLst/>
          </a:prstGeom>
          <a:ln cap="rnd">
            <a:solidFill>
              <a:schemeClr val="tx1">
                <a:lumMod val="85000"/>
                <a:lumOff val="15000"/>
              </a:schemeClr>
            </a:solidFill>
            <a:round/>
            <a:head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660400" y="6235700"/>
            <a:ext cx="10860088" cy="13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图片 32" descr="图表, 散点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818" y="1223012"/>
            <a:ext cx="4946798" cy="494679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3"/>
          <a:stretch>
            <a:fillRect/>
          </a:stretch>
        </p:blipFill>
        <p:spPr>
          <a:xfrm>
            <a:off x="758651" y="1273412"/>
            <a:ext cx="5061588" cy="4811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514350"/>
            <a:ext cx="1198054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Identifying clusters with specific cell type markers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方正刻本仿宋简体" panose="03000509000000000000" pitchFamily="65" charset="-122"/>
              <a:ea typeface="方正刻本仿宋简体" panose="03000509000000000000" pitchFamily="65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488104" y="1145951"/>
            <a:ext cx="3225093" cy="127392"/>
            <a:chOff x="6298906" y="502927"/>
            <a:chExt cx="3225093" cy="127392"/>
          </a:xfrm>
        </p:grpSpPr>
        <p:grpSp>
          <p:nvGrpSpPr>
            <p:cNvPr id="15" name="组合 14"/>
            <p:cNvGrpSpPr/>
            <p:nvPr/>
          </p:nvGrpSpPr>
          <p:grpSpPr>
            <a:xfrm>
              <a:off x="7955808" y="511917"/>
              <a:ext cx="1568191" cy="118402"/>
              <a:chOff x="5334817" y="1679198"/>
              <a:chExt cx="2439665" cy="184201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8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9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0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1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2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23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24"/>
              <p:cNvSpPr/>
              <p:nvPr/>
            </p:nvSpPr>
            <p:spPr>
              <a:xfrm>
                <a:off x="759028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298906" y="502927"/>
              <a:ext cx="1568190" cy="118404"/>
              <a:chOff x="5334817" y="1679198"/>
              <a:chExt cx="2439663" cy="184205"/>
            </a:xfrm>
          </p:grpSpPr>
          <p:sp>
            <p:nvSpPr>
              <p:cNvPr id="17" name="椭圆 9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1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2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3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4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5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6"/>
              <p:cNvSpPr/>
              <p:nvPr/>
            </p:nvSpPr>
            <p:spPr>
              <a:xfrm>
                <a:off x="7590280" y="1679202"/>
                <a:ext cx="184200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48" name="图片 47" descr="地图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" r="50000" b="50000"/>
          <a:stretch>
            <a:fillRect/>
          </a:stretch>
        </p:blipFill>
        <p:spPr>
          <a:xfrm>
            <a:off x="8720717" y="2656049"/>
            <a:ext cx="2799771" cy="264908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660400" y="6235700"/>
            <a:ext cx="10860088" cy="13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708397" y="2405569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Slc32a1</a:t>
            </a:r>
            <a:endParaRPr lang="zh-CN" altLang="en-US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7097474" y="2438498"/>
            <a:ext cx="74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Gad2</a:t>
            </a:r>
            <a:endParaRPr lang="zh-CN" altLang="en-US" b="1" dirty="0"/>
          </a:p>
        </p:txBody>
      </p:sp>
      <p:pic>
        <p:nvPicPr>
          <p:cNvPr id="47" name="图片 46" descr="图片包含 地图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4"/>
          <a:stretch>
            <a:fillRect/>
          </a:stretch>
        </p:blipFill>
        <p:spPr>
          <a:xfrm>
            <a:off x="455161" y="2761397"/>
            <a:ext cx="5588695" cy="2609552"/>
          </a:xfrm>
          <a:prstGeom prst="rect">
            <a:avLst/>
          </a:prstGeom>
        </p:spPr>
      </p:pic>
      <p:pic>
        <p:nvPicPr>
          <p:cNvPr id="49" name="图片 48" descr="地图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2625"/>
          <a:stretch>
            <a:fillRect/>
          </a:stretch>
        </p:blipFill>
        <p:spPr>
          <a:xfrm>
            <a:off x="6013519" y="2721863"/>
            <a:ext cx="2795910" cy="2649086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248494" y="2438498"/>
            <a:ext cx="99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Slc17a7</a:t>
            </a:r>
            <a:endParaRPr lang="zh-CN" altLang="en-US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1412465" y="2484931"/>
            <a:ext cx="99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Slc17a6</a:t>
            </a:r>
            <a:endParaRPr lang="zh-CN" altLang="en-US" b="1" dirty="0"/>
          </a:p>
        </p:txBody>
      </p:sp>
      <p:sp>
        <p:nvSpPr>
          <p:cNvPr id="53" name="文本框 52"/>
          <p:cNvSpPr txBox="1"/>
          <p:nvPr/>
        </p:nvSpPr>
        <p:spPr>
          <a:xfrm>
            <a:off x="2287905" y="1767205"/>
            <a:ext cx="33242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Excitatory neurons</a:t>
            </a:r>
            <a:endParaRPr lang="en-US" altLang="zh-CN" b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7606665" y="1759585"/>
            <a:ext cx="4058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Inhibitory neurons</a:t>
            </a:r>
            <a:endParaRPr lang="en-US" altLang="zh-CN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488104" y="1145951"/>
            <a:ext cx="3225093" cy="127392"/>
            <a:chOff x="6298906" y="502927"/>
            <a:chExt cx="3225093" cy="127392"/>
          </a:xfrm>
        </p:grpSpPr>
        <p:grpSp>
          <p:nvGrpSpPr>
            <p:cNvPr id="15" name="组合 14"/>
            <p:cNvGrpSpPr/>
            <p:nvPr/>
          </p:nvGrpSpPr>
          <p:grpSpPr>
            <a:xfrm>
              <a:off x="7955808" y="511917"/>
              <a:ext cx="1568191" cy="118402"/>
              <a:chOff x="5334817" y="1679198"/>
              <a:chExt cx="2439665" cy="184201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8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9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0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1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2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23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24"/>
              <p:cNvSpPr/>
              <p:nvPr/>
            </p:nvSpPr>
            <p:spPr>
              <a:xfrm>
                <a:off x="759028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298906" y="502927"/>
              <a:ext cx="1568190" cy="118404"/>
              <a:chOff x="5334817" y="1679198"/>
              <a:chExt cx="2439663" cy="184205"/>
            </a:xfrm>
          </p:grpSpPr>
          <p:sp>
            <p:nvSpPr>
              <p:cNvPr id="17" name="椭圆 9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1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2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3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4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5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6"/>
              <p:cNvSpPr/>
              <p:nvPr/>
            </p:nvSpPr>
            <p:spPr>
              <a:xfrm>
                <a:off x="7590280" y="1679202"/>
                <a:ext cx="184200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6" name="直接连接符 5"/>
          <p:cNvCxnSpPr/>
          <p:nvPr/>
        </p:nvCxnSpPr>
        <p:spPr>
          <a:xfrm flipV="1">
            <a:off x="660400" y="6235700"/>
            <a:ext cx="10860088" cy="13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2287810" y="1767035"/>
            <a:ext cx="3182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Mature oligodendrocytes</a:t>
            </a:r>
            <a:endParaRPr lang="en-US" altLang="zh-CN" b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6445778" y="1652578"/>
            <a:ext cx="52210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Oligodendrocyte precursor cells (Cspg4+)</a:t>
            </a:r>
            <a:endParaRPr lang="en-US" altLang="zh-CN" b="1" dirty="0"/>
          </a:p>
          <a:p>
            <a:r>
              <a:rPr lang="en-US" altLang="zh-CN" b="1" dirty="0"/>
              <a:t>vascular and leptomeningeal cells (Cspg4-) </a:t>
            </a:r>
            <a:endParaRPr lang="en-US" altLang="zh-CN" b="1" dirty="0"/>
          </a:p>
        </p:txBody>
      </p:sp>
      <p:pic>
        <p:nvPicPr>
          <p:cNvPr id="33" name="内容占位符 4" descr="地图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9" t="2800" r="-465" b="50005"/>
          <a:stretch>
            <a:fillRect/>
          </a:stretch>
        </p:blipFill>
        <p:spPr>
          <a:xfrm>
            <a:off x="413176" y="2539189"/>
            <a:ext cx="2957155" cy="2791566"/>
          </a:xfrm>
          <a:prstGeom prst="rect">
            <a:avLst/>
          </a:prstGeom>
        </p:spPr>
      </p:pic>
      <p:pic>
        <p:nvPicPr>
          <p:cNvPr id="34" name="图片 33" descr="地图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2280"/>
          <a:stretch>
            <a:fillRect/>
          </a:stretch>
        </p:blipFill>
        <p:spPr>
          <a:xfrm>
            <a:off x="3452129" y="2613889"/>
            <a:ext cx="2846656" cy="2716866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549266" y="2385860"/>
            <a:ext cx="93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Apod</a:t>
            </a:r>
            <a:endParaRPr lang="zh-CN" altLang="en-US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4743474" y="2414403"/>
            <a:ext cx="93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Trf</a:t>
            </a:r>
            <a:endParaRPr lang="zh-CN" altLang="en-US" b="1" dirty="0"/>
          </a:p>
        </p:txBody>
      </p:sp>
      <p:pic>
        <p:nvPicPr>
          <p:cNvPr id="37" name="图片 36" descr="地图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50036"/>
          <a:stretch>
            <a:fillRect/>
          </a:stretch>
        </p:blipFill>
        <p:spPr>
          <a:xfrm>
            <a:off x="6298785" y="2755192"/>
            <a:ext cx="5515018" cy="2534693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7305893" y="2466829"/>
            <a:ext cx="94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Pdgfra</a:t>
            </a:r>
            <a:endParaRPr lang="zh-CN" altLang="en-US" b="1" dirty="0"/>
          </a:p>
        </p:txBody>
      </p:sp>
      <p:sp>
        <p:nvSpPr>
          <p:cNvPr id="39" name="文本框 38"/>
          <p:cNvSpPr txBox="1"/>
          <p:nvPr/>
        </p:nvSpPr>
        <p:spPr>
          <a:xfrm>
            <a:off x="10083147" y="2458554"/>
            <a:ext cx="85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Cspg4</a:t>
            </a:r>
            <a:endParaRPr lang="zh-CN" altLang="en-US" b="1" dirty="0"/>
          </a:p>
        </p:txBody>
      </p:sp>
      <p:sp>
        <p:nvSpPr>
          <p:cNvPr id="43" name="椭圆 42"/>
          <p:cNvSpPr/>
          <p:nvPr/>
        </p:nvSpPr>
        <p:spPr>
          <a:xfrm>
            <a:off x="7344680" y="4408277"/>
            <a:ext cx="493840" cy="49917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9977945" y="4360709"/>
            <a:ext cx="493840" cy="50173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148590"/>
            <a:ext cx="1198054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Identifying clusters with specific cell type markers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方正刻本仿宋简体" panose="03000509000000000000" pitchFamily="65" charset="-122"/>
              <a:ea typeface="方正刻本仿宋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488104" y="1145951"/>
            <a:ext cx="3225093" cy="127392"/>
            <a:chOff x="6298906" y="502927"/>
            <a:chExt cx="3225093" cy="127392"/>
          </a:xfrm>
        </p:grpSpPr>
        <p:grpSp>
          <p:nvGrpSpPr>
            <p:cNvPr id="15" name="组合 14"/>
            <p:cNvGrpSpPr/>
            <p:nvPr/>
          </p:nvGrpSpPr>
          <p:grpSpPr>
            <a:xfrm>
              <a:off x="7955808" y="511917"/>
              <a:ext cx="1568191" cy="118402"/>
              <a:chOff x="5334817" y="1679198"/>
              <a:chExt cx="2439665" cy="184201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8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9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0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1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2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23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24"/>
              <p:cNvSpPr/>
              <p:nvPr/>
            </p:nvSpPr>
            <p:spPr>
              <a:xfrm>
                <a:off x="759028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298906" y="502927"/>
              <a:ext cx="1568190" cy="118404"/>
              <a:chOff x="5334817" y="1679198"/>
              <a:chExt cx="2439663" cy="184205"/>
            </a:xfrm>
          </p:grpSpPr>
          <p:sp>
            <p:nvSpPr>
              <p:cNvPr id="17" name="椭圆 9"/>
              <p:cNvSpPr/>
              <p:nvPr/>
            </p:nvSpPr>
            <p:spPr>
              <a:xfrm>
                <a:off x="5334817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5657026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1"/>
              <p:cNvSpPr/>
              <p:nvPr/>
            </p:nvSpPr>
            <p:spPr>
              <a:xfrm>
                <a:off x="5979235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2"/>
              <p:cNvSpPr/>
              <p:nvPr/>
            </p:nvSpPr>
            <p:spPr>
              <a:xfrm>
                <a:off x="6301444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3"/>
              <p:cNvSpPr/>
              <p:nvPr/>
            </p:nvSpPr>
            <p:spPr>
              <a:xfrm>
                <a:off x="6623653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4"/>
              <p:cNvSpPr/>
              <p:nvPr/>
            </p:nvSpPr>
            <p:spPr>
              <a:xfrm>
                <a:off x="6945862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5"/>
              <p:cNvSpPr/>
              <p:nvPr/>
            </p:nvSpPr>
            <p:spPr>
              <a:xfrm>
                <a:off x="7268071" y="1679198"/>
                <a:ext cx="184201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6"/>
              <p:cNvSpPr/>
              <p:nvPr/>
            </p:nvSpPr>
            <p:spPr>
              <a:xfrm>
                <a:off x="7590280" y="1679202"/>
                <a:ext cx="184200" cy="184201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6" name="直接连接符 5"/>
          <p:cNvCxnSpPr/>
          <p:nvPr/>
        </p:nvCxnSpPr>
        <p:spPr>
          <a:xfrm flipV="1">
            <a:off x="660400" y="6235700"/>
            <a:ext cx="10860088" cy="13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2287810" y="1767035"/>
            <a:ext cx="3182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Astrocyte</a:t>
            </a:r>
            <a:endParaRPr lang="en-US" altLang="zh-CN" b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8102681" y="1832876"/>
            <a:ext cx="5221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Microglia</a:t>
            </a:r>
            <a:endParaRPr lang="en-US" altLang="zh-CN" b="1" dirty="0"/>
          </a:p>
        </p:txBody>
      </p:sp>
      <p:pic>
        <p:nvPicPr>
          <p:cNvPr id="40" name="图片 39" descr="地图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" b="50000"/>
          <a:stretch>
            <a:fillRect/>
          </a:stretch>
        </p:blipFill>
        <p:spPr>
          <a:xfrm>
            <a:off x="5727020" y="2715514"/>
            <a:ext cx="6035008" cy="2825508"/>
          </a:xfrm>
          <a:prstGeom prst="rect">
            <a:avLst/>
          </a:prstGeom>
        </p:spPr>
      </p:pic>
      <p:pic>
        <p:nvPicPr>
          <p:cNvPr id="41" name="图片 40" descr="地图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 r="50000" b="50000"/>
          <a:stretch>
            <a:fillRect/>
          </a:stretch>
        </p:blipFill>
        <p:spPr>
          <a:xfrm>
            <a:off x="258859" y="2681918"/>
            <a:ext cx="2905411" cy="2748213"/>
          </a:xfrm>
          <a:prstGeom prst="rect">
            <a:avLst/>
          </a:prstGeom>
        </p:spPr>
      </p:pic>
      <p:pic>
        <p:nvPicPr>
          <p:cNvPr id="42" name="图片 41" descr="地图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7" r="50000"/>
          <a:stretch>
            <a:fillRect/>
          </a:stretch>
        </p:blipFill>
        <p:spPr>
          <a:xfrm>
            <a:off x="2928991" y="2728692"/>
            <a:ext cx="2969528" cy="281233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262369" y="2459987"/>
            <a:ext cx="77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Aqp4</a:t>
            </a:r>
            <a:endParaRPr lang="zh-CN" altLang="en-US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4211712" y="2459987"/>
            <a:ext cx="77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Agt</a:t>
            </a:r>
            <a:endParaRPr lang="zh-CN" altLang="en-US" b="1" dirty="0"/>
          </a:p>
        </p:txBody>
      </p:sp>
      <p:sp>
        <p:nvSpPr>
          <p:cNvPr id="47" name="椭圆 46"/>
          <p:cNvSpPr/>
          <p:nvPr/>
        </p:nvSpPr>
        <p:spPr>
          <a:xfrm>
            <a:off x="1179520" y="3352717"/>
            <a:ext cx="312064" cy="41895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849652" y="3455831"/>
            <a:ext cx="312064" cy="41895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6860567" y="2527905"/>
            <a:ext cx="73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C1qa</a:t>
            </a:r>
            <a:endParaRPr lang="zh-CN" altLang="en-US" b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9847697" y="2560174"/>
            <a:ext cx="128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Cx3cr1</a:t>
            </a:r>
            <a:endParaRPr lang="zh-CN" altLang="en-US" b="1" dirty="0"/>
          </a:p>
        </p:txBody>
      </p:sp>
      <p:sp>
        <p:nvSpPr>
          <p:cNvPr id="51" name="椭圆 50"/>
          <p:cNvSpPr/>
          <p:nvPr/>
        </p:nvSpPr>
        <p:spPr>
          <a:xfrm>
            <a:off x="6317936" y="3225804"/>
            <a:ext cx="419022" cy="33639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9299708" y="3328918"/>
            <a:ext cx="419022" cy="33639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148590"/>
            <a:ext cx="1198054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刻本仿宋简体" panose="03000509000000000000" pitchFamily="65" charset="-122"/>
                <a:ea typeface="方正刻本仿宋简体" panose="03000509000000000000" pitchFamily="65" charset="-122"/>
              </a:rPr>
              <a:t>Identifying clusters with specific cell type markers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方正刻本仿宋简体" panose="03000509000000000000" pitchFamily="65" charset="-122"/>
              <a:ea typeface="方正刻本仿宋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2286</Words>
  <Application>WPS 演示</Application>
  <PresentationFormat>宽屏</PresentationFormat>
  <Paragraphs>237</Paragraphs>
  <Slides>26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方正刻本仿宋简体</vt:lpstr>
      <vt:lpstr>仿宋</vt:lpstr>
      <vt:lpstr>Arial</vt:lpstr>
      <vt:lpstr>微软雅黑</vt:lpstr>
      <vt:lpstr>Impact</vt:lpstr>
      <vt:lpstr>黑体</vt:lpstr>
      <vt:lpstr>Times New Roman</vt:lpstr>
      <vt:lpstr>方正刻本仿宋简体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Cluster 0, 1: GABAnergics in HY/ZI</vt:lpstr>
      <vt:lpstr>Cluster 0, 1: GABAnergics in HY/ZI</vt:lpstr>
      <vt:lpstr>Cluster 0, 1: GABAnergics in HY/ZI</vt:lpstr>
      <vt:lpstr>Verification by ISH staining data bank from allen brain</vt:lpstr>
      <vt:lpstr>Cluster 5, 14: GABAnergics in ZI/STN</vt:lpstr>
      <vt:lpstr>PowerPoint 演示文稿</vt:lpstr>
      <vt:lpstr>Cluster 5, 14: GABAnergics in STN</vt:lpstr>
      <vt:lpstr>PowerPoint 演示文稿</vt:lpstr>
      <vt:lpstr>Cluster 6,8,20: GABAnergics in RT three markers: Pdzd2, Eepd1, Six3</vt:lpstr>
      <vt:lpstr>PowerPoint 演示文稿</vt:lpstr>
      <vt:lpstr>Cluster 17, 19: GABAnergics in ZI</vt:lpstr>
      <vt:lpstr>PowerPoint 演示文稿</vt:lpstr>
      <vt:lpstr>PowerPoint 演示文稿</vt:lpstr>
      <vt:lpstr>Summary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report</dc:title>
  <dc:creator>Xia, Qingyuan</dc:creator>
  <cp:lastModifiedBy>うずまき ナルト</cp:lastModifiedBy>
  <cp:revision>29</cp:revision>
  <dcterms:created xsi:type="dcterms:W3CDTF">2021-07-14T05:42:00Z</dcterms:created>
  <dcterms:modified xsi:type="dcterms:W3CDTF">2025-03-24T04:26:33Z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B0A65CB1834A4B69B2DAFC14BA724AA5_12</vt:lpwstr>
  </property>
  <property fmtid="{D5CDD505-2E9C-101B-9397-08002B2CF9AE}" pid="3" name="KSOProductBuildVer">
    <vt:lpwstr>2052-12.1.0.20305</vt:lpwstr>
  </property>
</Properties>
</file>